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1" r:id="rId7"/>
    <p:sldId id="275" r:id="rId8"/>
    <p:sldId id="276" r:id="rId9"/>
    <p:sldId id="262" r:id="rId10"/>
    <p:sldId id="272" r:id="rId11"/>
    <p:sldId id="277" r:id="rId12"/>
    <p:sldId id="278" r:id="rId13"/>
    <p:sldId id="266" r:id="rId14"/>
    <p:sldId id="273" r:id="rId15"/>
    <p:sldId id="268" r:id="rId16"/>
    <p:sldId id="274" r:id="rId17"/>
    <p:sldId id="279" r:id="rId18"/>
    <p:sldId id="280" r:id="rId19"/>
    <p:sldId id="270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uel Soares" userId="1b068158ac6ee12c" providerId="LiveId" clId="{1A730713-C87D-451E-AB75-605B725270B2}"/>
    <pc:docChg chg="modShowInfo">
      <pc:chgData name="Raquel Soares" userId="1b068158ac6ee12c" providerId="LiveId" clId="{1A730713-C87D-451E-AB75-605B725270B2}" dt="2026-03-06T13:41:11.781" v="2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6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Olá amiguinhos! Sejam muito bem-vindos. Hoje vamos jogar um jogo muito divertido para descobrir para que servem as coisas. Eu mostro uma ação e vocês dizem-me qual o objeto que usamos. Estão prontos para começar?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25E6C-1DA0-90FE-80F3-5D731B61F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DDA6E-CDD6-3F65-7028-3D5B197B6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71712-0CC4-9280-25A0-859149AE9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Isso mesmo! Acertaste! Para comer a sopa ou a comidinha gostosa, nós precisamos do prato. Estiveste muito bem! Agora, prepara-te, vamos ver qual é o próximo desafio!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9ACDD-3031-85A8-1613-17421CA22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9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68085-71D4-6D39-86A5-438D75E4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7B58A-F810-D15D-4F65-67AC2BF9C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22162-7766-AB3B-35CE-587E73DD0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Aqui temos um novo desafio! Pergunte às crianças: "O que usamos para lavar os dentes?". Aponte para a imagem da escova (opção A) e para a imagem do pente (opção B). Peça que identifiquem em voz alta qual objeto combina com a ação de "lavar os dentes". Dê tempo para observarem antes de revelar a resposta.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963F8-82CC-F1D2-AC74-112186CEC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4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E0DB0-1B6F-EFB5-24D0-5C953F986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22004-DEAF-9DAA-2355-43ABDCFE4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A47FF-1870-D1A6-0493-5A38D3155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Isso mesmo! Acertaste! Para comer a sopa ou a comidinha gostosa, nós precisamos do prato. Estiveste muito bem! Agora, prepara-te, vamos ver qual é o próximo desafio!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9B53C-7777-BF62-900B-DAF77A021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Olhem para o vosso cabelo. Às vezes fica despenteado, não é?
Para **PENTEAR** (fazer o gesto de pentear), o que é que nós usamos?
Temos aqui duas coisas: o pente e o copo.
Qual deles serve para arranjar o cabelo? Apontem com o dedo!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6DD74-318A-6724-1BA7-1B56102D5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9A819D-9AC7-1986-173D-610515B27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414F9-7ED3-D7A0-D8B6-531A7BECE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Isso mesmo! Acertaste! Para comer a sopa ou a comidinha gostosa, nós precisamos do prato. Estiveste muito bem! Agora, prepara-te, vamos ver qual é o próximo desafio!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60328-3305-D521-15B0-4BDB4B227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Agora passamos para uma tarefa de higiene muito importante. Perguntem às crianças: "O que precisamos quando temos as mãos sujas?". Leiam o título com entusiasmo: "Para LAVAR AS MÃOS usamos...". Deixem-nas observar as duas opções e apontar para a resposta certa antes de avançar.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3F19B-C6CB-6949-FCBA-70F0EE191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EACC9-09D4-7664-9EF9-B3E3ED808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88DC3-F4D0-BE58-0118-500D2BBE4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Isso mesmo! Acertaste! Para comer a sopa ou a comidinha gostosa, nós precisamos do prato. Estiveste muito bem! Agora, prepara-te, vamos ver qual é o próximo desafio!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C9A76-9069-9266-B835-2AC88AAD6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3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3BDD5-AD31-E27F-DD4E-97A36901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2EECD5-C211-60D3-EF98-F6F5194D7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67250-A85C-A48C-0F47-EC2295519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Agora passamos para uma tarefa de higiene muito importante. Perguntem às crianças: "O que precisamos quando temos as mãos sujas?". Leiam o título com entusiasmo: "Para LAVAR AS MÃOS usamos...". Deixem-nas observar as duas opções e apontar para a resposta certa antes de avançar.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1E64D-717F-47A7-3D55-66DDAE0E2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A0AE9-8898-0621-6F54-A766377CC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8D765-A0EE-A5D0-9352-7788E5298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3DED7-D59A-E2BB-E893-F9058D5D2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Isso mesmo! Acertaste! Para comer a sopa ou a comidinha gostosa, nós precisamos do prato. Estiveste muito bem! Agora, prepara-te, vamos ver qual é o próximo desafio!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19AC3-05E1-427B-5D89-A1C55C728F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49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Parabéns a todos! Chegámos ao fim do nosso jogo. Vocês foram fantásticos a associar cada objeto à sua ação. Lembrem-se: usamos o prato para comer, o copo para beber e a escova para lavar os dentes. Continuem a observar o mundo à vossa volta!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Olá meninos! Antes de começarmos o jogo, vamos aprender as regras. É muito simples: primeiro, olhamos com atenção para a imagem da ação. Depois, usamos a cabecinha para pensar no que precisamos. Por fim, apontamos e escolhemos a resposta certa. Vamos ver se conseguem?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Agora vamos começar! Pergunta às crianças: "Quando temos fome e queremos comer a sopa, o que usamos?" Aponta para as imagens. "Será o prato ou a bola?" Deixa-as responder antes de avançar.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Isso mesmo! Acertaste! Para comer a sopa ou a comidinha gostosa, nós precisamos do prato. Estiveste muito bem! Agora, prepara-te, vamos ver qual é o próximo desafio!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Professor: "Muito bem, agora vamos mudar de ação! Quem aqui tem sede? Olhem para estas duas imagens. Quando queremos **BEBER** água ou sumo, qual destes objetos usamos? Será a escova? Ou será o copo? Apontem para o certo!"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9037-67D1-3711-E00D-37B77C1F7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E1B0D-C534-A40D-34E7-FACBC130C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121E2-3417-1D8A-43D4-0E3F82105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Isso mesmo! Acertaste! Para comer a sopa ou a comidinha gostosa, nós precisamos do prato. Estiveste muito bem! Agora, prepara-te, vamos ver qual é o próximo desafio!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4A7B4-8AB0-0FD3-0CF2-B62E1EBAB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D4586-FD89-352C-1AFC-1FDD6BD48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05873-4DEB-A01E-DF8B-C3F84DAE8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A25B9-EF80-480B-1533-E27595907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Professor: "Muito bem, agora vamos mudar de ação! Quem aqui tem sede? Olhem para estas duas imagens. Quando queremos **BEBER** água ou sumo, qual destes objetos usamos? Será a escova? Ou será o copo? Apontem para o certo!"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6F68F-E1BD-1A5F-BD12-E2C387683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0BE96-44A3-C73D-13E7-7687F72AA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57E0A-8942-D5AB-57A7-AA79D8F82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8CA47-5547-5E25-F496-C981B0CCE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Isso mesmo! Acertaste! Para comer a sopa ou a comidinha gostosa, nós precisamos do prato. Estiveste muito bem! Agora, prepara-te, vamos ver qual é o próximo desafio!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A44A-5D41-51B0-05BE-F8AD809F3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6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Aqui temos um novo desafio! Pergunte às crianças: "O que usamos para lavar os dentes?". Aponte para a imagem da escova (opção A) e para a imagem do pente (opção B). Peça que identifiquem em voz alta qual objeto combina com a ação de "lavar os dentes". Dê tempo para observarem antes de revelar a resposta.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10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428625" y="-428625"/>
            <a:ext cx="1785938" cy="1785938"/>
          </a:xfrm>
          <a:prstGeom prst="roundRect">
            <a:avLst>
              <a:gd name="adj" fmla="val 50000"/>
            </a:avLst>
          </a:prstGeom>
          <a:solidFill>
            <a:srgbClr val="FFD700">
              <a:alpha val="2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/>
          <p:cNvSpPr/>
          <p:nvPr/>
        </p:nvSpPr>
        <p:spPr>
          <a:xfrm>
            <a:off x="7429500" y="3429000"/>
            <a:ext cx="2286000" cy="2286000"/>
          </a:xfrm>
          <a:prstGeom prst="roundRect">
            <a:avLst>
              <a:gd name="adj" fmla="val 50000"/>
            </a:avLst>
          </a:prstGeom>
          <a:solidFill>
            <a:srgbClr val="FF9800">
              <a:alpha val="15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/>
          <p:cNvSpPr/>
          <p:nvPr/>
        </p:nvSpPr>
        <p:spPr>
          <a:xfrm>
            <a:off x="8143875" y="2571750"/>
            <a:ext cx="1285875" cy="1285875"/>
          </a:xfrm>
          <a:prstGeom prst="roundRect">
            <a:avLst>
              <a:gd name="adj" fmla="val 50000"/>
            </a:avLst>
          </a:prstGeom>
          <a:solidFill>
            <a:srgbClr val="4CAF50">
              <a:alpha val="12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1" name="Shape 3"/>
          <p:cNvSpPr/>
          <p:nvPr/>
        </p:nvSpPr>
        <p:spPr>
          <a:xfrm>
            <a:off x="1186079" y="316241"/>
            <a:ext cx="6786563" cy="4349093"/>
          </a:xfrm>
          <a:prstGeom prst="roundRect">
            <a:avLst>
              <a:gd name="adj" fmla="val 6570"/>
            </a:avLst>
          </a:prstGeom>
          <a:solidFill>
            <a:srgbClr val="FFFFFF">
              <a:alpha val="97000"/>
            </a:srgbClr>
          </a:solidFill>
          <a:ln w="101600">
            <a:solidFill>
              <a:srgbClr val="FFD700"/>
            </a:solidFill>
            <a:prstDash val="solid"/>
          </a:ln>
          <a:effectLst>
            <a:outerShdw blurRad="635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5" y="520071"/>
            <a:ext cx="857250" cy="857250"/>
          </a:xfrm>
          <a:prstGeom prst="ellipse">
            <a:avLst/>
          </a:prstGeom>
          <a:effectLst>
            <a:outerShdw blurRad="38100" dist="101600" dir="5400000" algn="bl" rotWithShape="0">
              <a:srgbClr val="F57F17">
                <a:alpha val="100000"/>
              </a:srgbClr>
            </a:outerShdw>
          </a:effectLst>
        </p:spPr>
      </p:pic>
      <p:pic>
        <p:nvPicPr>
          <p:cNvPr id="13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987" y="680806"/>
            <a:ext cx="514350" cy="464344"/>
          </a:xfrm>
          <a:prstGeom prst="rect">
            <a:avLst/>
          </a:prstGeom>
        </p:spPr>
      </p:pic>
      <p:sp>
        <p:nvSpPr>
          <p:cNvPr id="14" name="Text 4"/>
          <p:cNvSpPr/>
          <p:nvPr/>
        </p:nvSpPr>
        <p:spPr>
          <a:xfrm>
            <a:off x="1216524" y="1582370"/>
            <a:ext cx="6710839" cy="534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8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ASSOCIAÇÃO </a:t>
            </a:r>
            <a:r>
              <a:rPr lang="en-US" sz="28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AÇÃO</a:t>
            </a:r>
            <a:r>
              <a:rPr lang="en-US" sz="28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-</a:t>
            </a:r>
            <a:r>
              <a:rPr lang="en-US" sz="28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OBJETO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5" name="Text 5"/>
          <p:cNvSpPr/>
          <p:nvPr/>
        </p:nvSpPr>
        <p:spPr>
          <a:xfrm>
            <a:off x="1247082" y="2246709"/>
            <a:ext cx="6710839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700">
                <a:solidFill>
                  <a:srgbClr val="66666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Olha para a imagem e escolhe a opção certa! 🎯</a:t>
            </a:r>
            <a:endParaRPr lang="en-US" sz="1700"/>
          </a:p>
        </p:txBody>
      </p:sp>
      <p:pic>
        <p:nvPicPr>
          <p:cNvPr id="16" name="Image 8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64656" y="2938928"/>
            <a:ext cx="642938" cy="642938"/>
          </a:xfrm>
          <a:prstGeom prst="rect">
            <a:avLst/>
          </a:prstGeom>
          <a:effectLst>
            <a:outerShdw blurRad="127000" dist="50800" dir="5400000" algn="bl" rotWithShape="0">
              <a:srgbClr val="000000">
                <a:alpha val="8000"/>
              </a:srgbClr>
            </a:outerShdw>
          </a:effectLst>
        </p:spPr>
      </p:pic>
      <p:pic>
        <p:nvPicPr>
          <p:cNvPr id="17" name="Image 9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821906" y="2938928"/>
            <a:ext cx="642938" cy="642938"/>
          </a:xfrm>
          <a:prstGeom prst="rect">
            <a:avLst/>
          </a:prstGeom>
          <a:effectLst>
            <a:outerShdw blurRad="127000" dist="50800" dir="5400000" algn="bl" rotWithShape="0">
              <a:srgbClr val="000000">
                <a:alpha val="8000"/>
              </a:srgbClr>
            </a:outerShdw>
          </a:effectLst>
        </p:spPr>
      </p:pic>
      <p:pic>
        <p:nvPicPr>
          <p:cNvPr id="18" name="Image 10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679156" y="2938928"/>
            <a:ext cx="642938" cy="642938"/>
          </a:xfrm>
          <a:prstGeom prst="rect">
            <a:avLst/>
          </a:prstGeom>
          <a:effectLst>
            <a:outerShdw blurRad="127000" dist="50800" dir="5400000" algn="bl" rotWithShape="0">
              <a:srgbClr val="000000">
                <a:alpha val="8000"/>
              </a:srgbClr>
            </a:outerShdw>
          </a:effectLst>
        </p:spPr>
      </p:pic>
      <p:pic>
        <p:nvPicPr>
          <p:cNvPr id="19" name="Image 11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536406" y="2938928"/>
            <a:ext cx="642938" cy="642938"/>
          </a:xfrm>
          <a:prstGeom prst="rect">
            <a:avLst/>
          </a:prstGeom>
          <a:effectLst>
            <a:outerShdw blurRad="127000" dist="5080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20" name="Shape 6"/>
          <p:cNvSpPr/>
          <p:nvPr/>
        </p:nvSpPr>
        <p:spPr>
          <a:xfrm>
            <a:off x="3050939" y="3781890"/>
            <a:ext cx="3042010" cy="550069"/>
          </a:xfrm>
          <a:prstGeom prst="roundRect">
            <a:avLst>
              <a:gd name="adj" fmla="val 50000"/>
            </a:avLst>
          </a:prstGeom>
          <a:solidFill>
            <a:srgbClr val="E3F2FD"/>
          </a:solidFill>
          <a:ln w="38100">
            <a:solidFill>
              <a:srgbClr val="2196F3"/>
            </a:solidFill>
            <a:prstDash val="dash"/>
          </a:ln>
        </p:spPr>
        <p:txBody>
          <a:bodyPr/>
          <a:lstStyle/>
          <a:p>
            <a:endParaRPr lang="pt-PT"/>
          </a:p>
        </p:txBody>
      </p:sp>
      <p:sp>
        <p:nvSpPr>
          <p:cNvPr id="21" name="Text 7"/>
          <p:cNvSpPr/>
          <p:nvPr/>
        </p:nvSpPr>
        <p:spPr>
          <a:xfrm>
            <a:off x="3553788" y="3917621"/>
            <a:ext cx="2270270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1565C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Toca na imagem certa!</a:t>
            </a:r>
            <a:endParaRPr lang="en-US" sz="1500"/>
          </a:p>
        </p:txBody>
      </p:sp>
      <p:pic>
        <p:nvPicPr>
          <p:cNvPr id="22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558" y="3949768"/>
            <a:ext cx="162520" cy="192881"/>
          </a:xfrm>
          <a:prstGeom prst="rect">
            <a:avLst/>
          </a:prstGeom>
        </p:spPr>
      </p:pic>
      <p:sp>
        <p:nvSpPr>
          <p:cNvPr id="24" name="Text 11">
            <a:extLst>
              <a:ext uri="{FF2B5EF4-FFF2-40B4-BE49-F238E27FC236}">
                <a16:creationId xmlns:a16="http://schemas.microsoft.com/office/drawing/2014/main" id="{4FD0EB54-71B9-CBD3-24A3-C5CEF52C4964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4909A8CA-94A0-EBDE-FF54-5BCA2C2A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E6F6AD6-0C0B-81A8-D5A2-57A0803F9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F07F9D5-CE23-D63E-16D6-0BEF770C4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" name="Imagem 30" descr="Uma imagem com clipart, desenho, ilustração&#10;&#10;Os conteúdos gerados por IA podem estar incorretos.">
            <a:extLst>
              <a:ext uri="{FF2B5EF4-FFF2-40B4-BE49-F238E27FC236}">
                <a16:creationId xmlns:a16="http://schemas.microsoft.com/office/drawing/2014/main" id="{648CB2D9-7215-8C0F-6C6F-378F420D07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498"/>
          <a:stretch>
            <a:fillRect/>
          </a:stretch>
        </p:blipFill>
        <p:spPr>
          <a:xfrm>
            <a:off x="1289601" y="428626"/>
            <a:ext cx="992674" cy="963929"/>
          </a:xfrm>
          <a:prstGeom prst="rect">
            <a:avLst/>
          </a:prstGeom>
        </p:spPr>
      </p:pic>
      <p:pic>
        <p:nvPicPr>
          <p:cNvPr id="38" name="Imagem 37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1ADAD732-0D1D-2B85-B02B-54F77DFC2C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0"/>
    </mc:Choice>
    <mc:Fallback xmlns="">
      <p:transition spd="slow" advTm="83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2053F-8A8F-C632-AE98-97137E66F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1A125D3-53F8-E5DB-01E4-EE8F8EEC1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DD900B55-562A-20B5-2069-464420F5642C}"/>
              </a:ext>
            </a:extLst>
          </p:cNvPr>
          <p:cNvSpPr/>
          <p:nvPr/>
        </p:nvSpPr>
        <p:spPr>
          <a:xfrm>
            <a:off x="428625" y="214313"/>
            <a:ext cx="66515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⭐</a:t>
            </a:r>
            <a:endParaRPr lang="en-US" sz="28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DCF7B03B-3F88-0AD0-FE26-4C4460C53C89}"/>
              </a:ext>
            </a:extLst>
          </p:cNvPr>
          <p:cNvSpPr/>
          <p:nvPr/>
        </p:nvSpPr>
        <p:spPr>
          <a:xfrm>
            <a:off x="8215871" y="428625"/>
            <a:ext cx="57608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🌟</a:t>
            </a:r>
            <a:endParaRPr lang="en-US" sz="230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A8083CE-7145-ECA4-34CE-0F2D431865C5}"/>
              </a:ext>
            </a:extLst>
          </p:cNvPr>
          <p:cNvSpPr/>
          <p:nvPr/>
        </p:nvSpPr>
        <p:spPr>
          <a:xfrm>
            <a:off x="714375" y="4375547"/>
            <a:ext cx="620622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✨</a:t>
            </a:r>
            <a:endParaRPr lang="en-US" sz="25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BD1EF5AB-CAC7-5150-8F88-4D1D08B2505D}"/>
              </a:ext>
            </a:extLst>
          </p:cNvPr>
          <p:cNvSpPr/>
          <p:nvPr/>
        </p:nvSpPr>
        <p:spPr>
          <a:xfrm>
            <a:off x="8225135" y="4125516"/>
            <a:ext cx="709696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🎉</a:t>
            </a:r>
            <a:endParaRPr lang="en-US" sz="31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FDADC94D-1810-E9E0-F09B-C3686D53A4F1}"/>
              </a:ext>
            </a:extLst>
          </p:cNvPr>
          <p:cNvSpPr/>
          <p:nvPr/>
        </p:nvSpPr>
        <p:spPr>
          <a:xfrm>
            <a:off x="1500188" y="494370"/>
            <a:ext cx="6143625" cy="4154760"/>
          </a:xfrm>
          <a:prstGeom prst="roundRect">
            <a:avLst>
              <a:gd name="adj" fmla="val 6878"/>
            </a:avLst>
          </a:prstGeom>
          <a:solidFill>
            <a:srgbClr val="FFFFFF"/>
          </a:solidFill>
          <a:ln w="76200">
            <a:solidFill>
              <a:srgbClr val="4CAF50"/>
            </a:solidFill>
            <a:prstDash val="solid"/>
          </a:ln>
          <a:effectLst>
            <a:outerShdw blurRad="762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D8221A56-DA70-202E-C6B1-41FEB06D758C}"/>
              </a:ext>
            </a:extLst>
          </p:cNvPr>
          <p:cNvSpPr/>
          <p:nvPr/>
        </p:nvSpPr>
        <p:spPr>
          <a:xfrm>
            <a:off x="4105643" y="1001576"/>
            <a:ext cx="932603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✅</a:t>
            </a:r>
            <a:endParaRPr lang="en-US" sz="45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BCA7778D-C920-CDC8-E132-D841515B65EE}"/>
              </a:ext>
            </a:extLst>
          </p:cNvPr>
          <p:cNvSpPr/>
          <p:nvPr/>
        </p:nvSpPr>
        <p:spPr>
          <a:xfrm>
            <a:off x="1711643" y="1880257"/>
            <a:ext cx="57207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600" b="1">
                <a:solidFill>
                  <a:srgbClr val="4CAF5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Muito Bem!</a:t>
            </a:r>
            <a:endParaRPr lang="en-US" sz="360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02ADB46A-EFCA-2C65-8346-21DCF0EB76D0}"/>
              </a:ext>
            </a:extLst>
          </p:cNvPr>
          <p:cNvSpPr/>
          <p:nvPr/>
        </p:nvSpPr>
        <p:spPr>
          <a:xfrm>
            <a:off x="1890236" y="3809070"/>
            <a:ext cx="536352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1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LAVAR </a:t>
            </a:r>
            <a:r>
              <a:rPr lang="en-US" sz="2100" err="1">
                <a:latin typeface="Segoe UI" pitchFamily="34" charset="0"/>
                <a:ea typeface="Segoe UI" pitchFamily="34" charset="-122"/>
                <a:cs typeface="Segoe UI" pitchFamily="34" charset="-120"/>
              </a:rPr>
              <a:t>os</a:t>
            </a:r>
            <a:r>
              <a:rPr lang="en-US" sz="2100"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2100" err="1">
                <a:latin typeface="Segoe UI" pitchFamily="34" charset="0"/>
                <a:ea typeface="Segoe UI" pitchFamily="34" charset="-122"/>
                <a:cs typeface="Segoe UI" pitchFamily="34" charset="-120"/>
              </a:rPr>
              <a:t>dentes</a:t>
            </a:r>
            <a:r>
              <a:rPr lang="en-US" sz="2100"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210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a </a:t>
            </a:r>
            <a:r>
              <a:rPr lang="en-US" sz="2100" b="1">
                <a:solidFill>
                  <a:schemeClr val="accent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ESCOVA.</a:t>
            </a:r>
            <a:endParaRPr lang="en-US" sz="2100" b="1">
              <a:solidFill>
                <a:schemeClr val="accent1"/>
              </a:solidFill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D98CC5F6-B598-7A76-FEA9-81DFE406EDD2}"/>
              </a:ext>
            </a:extLst>
          </p:cNvPr>
          <p:cNvSpPr/>
          <p:nvPr/>
        </p:nvSpPr>
        <p:spPr>
          <a:xfrm>
            <a:off x="7207597" y="4386263"/>
            <a:ext cx="1543496" cy="507206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254000" dist="101600" dir="5400000" algn="bl" rotWithShape="0">
              <a:srgbClr val="2196F3">
                <a:alpha val="4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9E4286EB-DF5D-21CF-938A-DB65B8C34E4D}"/>
              </a:ext>
            </a:extLst>
          </p:cNvPr>
          <p:cNvSpPr/>
          <p:nvPr/>
        </p:nvSpPr>
        <p:spPr>
          <a:xfrm>
            <a:off x="7207597" y="4386263"/>
            <a:ext cx="1762952" cy="507206"/>
          </a:xfrm>
          <a:prstGeom prst="rect">
            <a:avLst/>
          </a:prstGeom>
          <a:noFill/>
          <a:ln/>
        </p:spPr>
        <p:txBody>
          <a:bodyPr wrap="square" lIns="114300" tIns="114300" rIns="114300" bIns="11430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Próxima ➜</a:t>
            </a:r>
            <a:endParaRPr lang="en-US" sz="1500"/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FB1D4F6F-4B26-8B81-D3E6-6CE769428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21" y="2063093"/>
            <a:ext cx="1857375" cy="1857375"/>
          </a:xfrm>
          <a:prstGeom prst="rect">
            <a:avLst/>
          </a:prstGeom>
        </p:spPr>
      </p:pic>
      <p:sp>
        <p:nvSpPr>
          <p:cNvPr id="10" name="Text 11">
            <a:extLst>
              <a:ext uri="{FF2B5EF4-FFF2-40B4-BE49-F238E27FC236}">
                <a16:creationId xmlns:a16="http://schemas.microsoft.com/office/drawing/2014/main" id="{512C7D3D-34CE-EFC8-550C-D00A7CD4868C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6" name="Imagem 15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E19686A0-E45B-63C1-82E7-A55F737AD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"/>
    </mc:Choice>
    <mc:Fallback xmlns="">
      <p:transition spd="slow" advTm="7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3B37-361B-A790-919B-F97C935C3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E5F95D5-611F-EC7D-3A0A-64D93F9F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BEAA9EB1-4D36-927C-72BF-240319EB46A9}"/>
              </a:ext>
            </a:extLst>
          </p:cNvPr>
          <p:cNvSpPr/>
          <p:nvPr/>
        </p:nvSpPr>
        <p:spPr>
          <a:xfrm>
            <a:off x="-428625" y="-428625"/>
            <a:ext cx="1571625" cy="1571625"/>
          </a:xfrm>
          <a:prstGeom prst="roundRect">
            <a:avLst>
              <a:gd name="adj" fmla="val 50000"/>
            </a:avLst>
          </a:prstGeom>
          <a:solidFill>
            <a:srgbClr val="9C27B0">
              <a:alpha val="12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D8A79E4-1008-D593-CB5B-40BB5D461781}"/>
              </a:ext>
            </a:extLst>
          </p:cNvPr>
          <p:cNvSpPr/>
          <p:nvPr/>
        </p:nvSpPr>
        <p:spPr>
          <a:xfrm>
            <a:off x="7572375" y="3571875"/>
            <a:ext cx="2143125" cy="2143125"/>
          </a:xfrm>
          <a:prstGeom prst="roundRect">
            <a:avLst>
              <a:gd name="adj" fmla="val 50000"/>
            </a:avLst>
          </a:prstGeom>
          <a:solidFill>
            <a:srgbClr val="4CAF50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04BC9DE8-B9E6-6BD6-3C34-34E28CF94747}"/>
              </a:ext>
            </a:extLst>
          </p:cNvPr>
          <p:cNvSpPr/>
          <p:nvPr/>
        </p:nvSpPr>
        <p:spPr>
          <a:xfrm>
            <a:off x="901787" y="157163"/>
            <a:ext cx="7340315" cy="778669"/>
          </a:xfrm>
          <a:prstGeom prst="roundRect">
            <a:avLst>
              <a:gd name="adj" fmla="val 27523"/>
            </a:avLst>
          </a:prstGeom>
          <a:solidFill>
            <a:srgbClr val="FFFFFF">
              <a:alpha val="85000"/>
            </a:srgbClr>
          </a:solidFill>
          <a:ln/>
          <a:effectLst>
            <a:outerShdw blurRad="190500" dist="508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629C567C-8311-7BB7-A50F-19A21314F70A}"/>
              </a:ext>
            </a:extLst>
          </p:cNvPr>
          <p:cNvSpPr/>
          <p:nvPr/>
        </p:nvSpPr>
        <p:spPr>
          <a:xfrm>
            <a:off x="1605262" y="342230"/>
            <a:ext cx="6683458" cy="408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9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900" b="1" u="sng">
                <a:solidFill>
                  <a:srgbClr val="4CAF50"/>
                </a:solidFill>
                <a:uFill>
                  <a:solidFill>
                    <a:srgbClr val="A5D6A7"/>
                  </a:solidFill>
                </a:uFill>
                <a:latin typeface="Segoe UI" pitchFamily="34" charset="0"/>
                <a:ea typeface="Segoe UI" pitchFamily="34" charset="-122"/>
                <a:cs typeface="Segoe UI" pitchFamily="34" charset="-120"/>
              </a:rPr>
              <a:t>VESTIR </a:t>
            </a:r>
            <a:r>
              <a:rPr lang="en-US" sz="290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</a:t>
            </a:r>
            <a:r>
              <a:rPr lang="en-US" sz="29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...</a:t>
            </a:r>
            <a:endParaRPr lang="en-US" sz="290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815C3C3C-684A-64A8-0B6A-7B22D7C59E4C}"/>
              </a:ext>
            </a:extLst>
          </p:cNvPr>
          <p:cNvSpPr/>
          <p:nvPr/>
        </p:nvSpPr>
        <p:spPr>
          <a:xfrm>
            <a:off x="-457200" y="992981"/>
            <a:ext cx="10058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>
                <a:solidFill>
                  <a:srgbClr val="88888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🖐️ Toca na imagem certa!</a:t>
            </a:r>
            <a:endParaRPr lang="en-US" sz="1400"/>
          </a:p>
        </p:txBody>
      </p:sp>
      <p:sp>
        <p:nvSpPr>
          <p:cNvPr id="9" name="Shape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7F7BCEFF-0A97-C99E-D473-D8FDAAED83A1}"/>
              </a:ext>
            </a:extLst>
          </p:cNvPr>
          <p:cNvSpPr/>
          <p:nvPr/>
        </p:nvSpPr>
        <p:spPr>
          <a:xfrm>
            <a:off x="600075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B930235F-5B1C-F64F-7DCC-E264DF57344D}"/>
              </a:ext>
            </a:extLst>
          </p:cNvPr>
          <p:cNvSpPr/>
          <p:nvPr/>
        </p:nvSpPr>
        <p:spPr>
          <a:xfrm>
            <a:off x="1435108" y="3668316"/>
            <a:ext cx="1401635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100" b="1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Roupa</a:t>
            </a:r>
            <a:endParaRPr lang="en-US" sz="210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A882C008-5FDA-DAAD-FCE5-2B14E4236EE7}"/>
              </a:ext>
            </a:extLst>
          </p:cNvPr>
          <p:cNvSpPr/>
          <p:nvPr/>
        </p:nvSpPr>
        <p:spPr>
          <a:xfrm>
            <a:off x="4314825" y="2636044"/>
            <a:ext cx="514350" cy="514350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/>
          <a:effectLst>
            <a:outerShdw blurRad="152400" dist="508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C870B722-B59A-5D8B-B8F7-88EBC77B40E2}"/>
              </a:ext>
            </a:extLst>
          </p:cNvPr>
          <p:cNvSpPr/>
          <p:nvPr/>
        </p:nvSpPr>
        <p:spPr>
          <a:xfrm>
            <a:off x="4301966" y="2636044"/>
            <a:ext cx="5400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VS</a:t>
            </a:r>
            <a:endParaRPr lang="en-US" sz="1500"/>
          </a:p>
        </p:txBody>
      </p:sp>
      <p:sp>
        <p:nvSpPr>
          <p:cNvPr id="14" name="Shape 9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26C4CEEC-063E-767A-FB5E-90B3BD703641}"/>
              </a:ext>
            </a:extLst>
          </p:cNvPr>
          <p:cNvSpPr/>
          <p:nvPr/>
        </p:nvSpPr>
        <p:spPr>
          <a:xfrm>
            <a:off x="5472113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177DDF4E-AD79-B46D-EAD1-DCBF743DE3EC}"/>
              </a:ext>
            </a:extLst>
          </p:cNvPr>
          <p:cNvSpPr/>
          <p:nvPr/>
        </p:nvSpPr>
        <p:spPr>
          <a:xfrm>
            <a:off x="6392982" y="3668316"/>
            <a:ext cx="1664496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100" b="1" err="1">
                <a:solidFill>
                  <a:srgbClr val="333333"/>
                </a:solidFill>
                <a:latin typeface="Segoe UI" pitchFamily="34" charset="0"/>
                <a:cs typeface="Segoe UI" pitchFamily="34" charset="-120"/>
              </a:rPr>
              <a:t>Brinquedos</a:t>
            </a:r>
            <a:endParaRPr lang="en-US" sz="2100"/>
          </a:p>
        </p:txBody>
      </p:sp>
      <p:pic>
        <p:nvPicPr>
          <p:cNvPr id="17" name="Imagem 16" descr="Uma imagem com desenho, clipart, ilustração, arte&#10;&#10;Os conteúdos gerados por IA podem estar incorretos.">
            <a:extLst>
              <a:ext uri="{FF2B5EF4-FFF2-40B4-BE49-F238E27FC236}">
                <a16:creationId xmlns:a16="http://schemas.microsoft.com/office/drawing/2014/main" id="{1A35A928-F170-519C-9A7B-65D47B2F7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172" y="-159622"/>
            <a:ext cx="1445497" cy="1445497"/>
          </a:xfrm>
          <a:prstGeom prst="rect">
            <a:avLst/>
          </a:prstGeom>
        </p:spPr>
      </p:pic>
      <p:pic>
        <p:nvPicPr>
          <p:cNvPr id="21" name="Imagem 20" descr="Uma imagem com desenho, vestuário, design, ilustração&#10;&#10;Os conteúdos gerados por IA podem estar incorretos.">
            <a:extLst>
              <a:ext uri="{FF2B5EF4-FFF2-40B4-BE49-F238E27FC236}">
                <a16:creationId xmlns:a16="http://schemas.microsoft.com/office/drawing/2014/main" id="{DAA1ED81-9936-1352-E84B-85E27B832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029" y="1710886"/>
            <a:ext cx="1850315" cy="1850315"/>
          </a:xfrm>
          <a:prstGeom prst="rect">
            <a:avLst/>
          </a:prstGeom>
        </p:spPr>
      </p:pic>
      <p:pic>
        <p:nvPicPr>
          <p:cNvPr id="23" name="Imagem 22" descr="Uma imagem com desenho, brinquedo, Desenho animado, clipart&#10;&#10;Os conteúdos gerados por IA podem estar incorretos.">
            <a:extLst>
              <a:ext uri="{FF2B5EF4-FFF2-40B4-BE49-F238E27FC236}">
                <a16:creationId xmlns:a16="http://schemas.microsoft.com/office/drawing/2014/main" id="{3803B61B-1849-67DB-C011-766E69D77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870" y="1769864"/>
            <a:ext cx="1603771" cy="1603771"/>
          </a:xfrm>
          <a:prstGeom prst="rect">
            <a:avLst/>
          </a:prstGeom>
        </p:spPr>
      </p:pic>
      <p:sp>
        <p:nvSpPr>
          <p:cNvPr id="6" name="Text 11">
            <a:extLst>
              <a:ext uri="{FF2B5EF4-FFF2-40B4-BE49-F238E27FC236}">
                <a16:creationId xmlns:a16="http://schemas.microsoft.com/office/drawing/2014/main" id="{0BC65D81-D27E-AB27-4A36-1882CB362FAC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0" name="Imagem 9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8D351E37-EA88-CCAC-7F68-0DD233F81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sp>
        <p:nvSpPr>
          <p:cNvPr id="15" name="CaixaDeTexto 14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09D66B8-BDCF-788B-881E-41D7FCC4922A}"/>
              </a:ext>
            </a:extLst>
          </p:cNvPr>
          <p:cNvSpPr txBox="1"/>
          <p:nvPr/>
        </p:nvSpPr>
        <p:spPr>
          <a:xfrm>
            <a:off x="727364" y="1426965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B9F7D3A-F764-C075-E636-6FC95CDD7221}"/>
              </a:ext>
            </a:extLst>
          </p:cNvPr>
          <p:cNvSpPr txBox="1"/>
          <p:nvPr/>
        </p:nvSpPr>
        <p:spPr>
          <a:xfrm>
            <a:off x="5585619" y="1440244"/>
            <a:ext cx="2844800" cy="28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0" name="CaixaDeTexto 19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10DBB9C3-09E8-36BF-9E20-FA740E6FD043}"/>
              </a:ext>
            </a:extLst>
          </p:cNvPr>
          <p:cNvSpPr txBox="1"/>
          <p:nvPr/>
        </p:nvSpPr>
        <p:spPr>
          <a:xfrm>
            <a:off x="5564320" y="1448396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61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"/>
    </mc:Choice>
    <mc:Fallback xmlns="">
      <p:transition spd="slow" advTm="74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0AF0-5028-8DD8-8681-97B44E877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A68604D-C8FC-B9F5-97D8-161CD58F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C62E7037-76D3-B22C-AFDF-BF7E926FF6C4}"/>
              </a:ext>
            </a:extLst>
          </p:cNvPr>
          <p:cNvSpPr/>
          <p:nvPr/>
        </p:nvSpPr>
        <p:spPr>
          <a:xfrm>
            <a:off x="428625" y="214313"/>
            <a:ext cx="66515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⭐</a:t>
            </a:r>
            <a:endParaRPr lang="en-US" sz="28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5CF1B9E-E4A2-360C-475F-AFF7117668F2}"/>
              </a:ext>
            </a:extLst>
          </p:cNvPr>
          <p:cNvSpPr/>
          <p:nvPr/>
        </p:nvSpPr>
        <p:spPr>
          <a:xfrm>
            <a:off x="8215871" y="428625"/>
            <a:ext cx="57608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🌟</a:t>
            </a:r>
            <a:endParaRPr lang="en-US" sz="230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ED0B85EE-9122-004E-333C-1E5BACA4352E}"/>
              </a:ext>
            </a:extLst>
          </p:cNvPr>
          <p:cNvSpPr/>
          <p:nvPr/>
        </p:nvSpPr>
        <p:spPr>
          <a:xfrm>
            <a:off x="714375" y="4375547"/>
            <a:ext cx="620622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✨</a:t>
            </a:r>
            <a:endParaRPr lang="en-US" sz="25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87C7E5B-D66E-3A75-93BB-079718EFB21E}"/>
              </a:ext>
            </a:extLst>
          </p:cNvPr>
          <p:cNvSpPr/>
          <p:nvPr/>
        </p:nvSpPr>
        <p:spPr>
          <a:xfrm>
            <a:off x="8225135" y="4125516"/>
            <a:ext cx="709696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🎉</a:t>
            </a:r>
            <a:endParaRPr lang="en-US" sz="31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108B100C-679C-8313-1DD1-F51F4201DEF4}"/>
              </a:ext>
            </a:extLst>
          </p:cNvPr>
          <p:cNvSpPr/>
          <p:nvPr/>
        </p:nvSpPr>
        <p:spPr>
          <a:xfrm>
            <a:off x="1500188" y="494370"/>
            <a:ext cx="6143625" cy="4154760"/>
          </a:xfrm>
          <a:prstGeom prst="roundRect">
            <a:avLst>
              <a:gd name="adj" fmla="val 6878"/>
            </a:avLst>
          </a:prstGeom>
          <a:solidFill>
            <a:srgbClr val="FFFFFF"/>
          </a:solidFill>
          <a:ln w="76200">
            <a:solidFill>
              <a:srgbClr val="4CAF50"/>
            </a:solidFill>
            <a:prstDash val="solid"/>
          </a:ln>
          <a:effectLst>
            <a:outerShdw blurRad="762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6F6202DA-D185-1E12-4D3E-90CC5EDB402D}"/>
              </a:ext>
            </a:extLst>
          </p:cNvPr>
          <p:cNvSpPr/>
          <p:nvPr/>
        </p:nvSpPr>
        <p:spPr>
          <a:xfrm>
            <a:off x="4105643" y="1001576"/>
            <a:ext cx="932603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✅</a:t>
            </a:r>
            <a:endParaRPr lang="en-US" sz="45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4A77819E-171A-72AC-FC2C-5E24415E1092}"/>
              </a:ext>
            </a:extLst>
          </p:cNvPr>
          <p:cNvSpPr/>
          <p:nvPr/>
        </p:nvSpPr>
        <p:spPr>
          <a:xfrm>
            <a:off x="1711643" y="1880257"/>
            <a:ext cx="57207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600" b="1">
                <a:solidFill>
                  <a:srgbClr val="4CAF5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Muito Bem!</a:t>
            </a:r>
            <a:endParaRPr lang="en-US" sz="360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44B1576B-FBDF-66CE-D931-45C82D73CCA4}"/>
              </a:ext>
            </a:extLst>
          </p:cNvPr>
          <p:cNvSpPr/>
          <p:nvPr/>
        </p:nvSpPr>
        <p:spPr>
          <a:xfrm>
            <a:off x="1890236" y="3809070"/>
            <a:ext cx="536352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1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VESTIR </a:t>
            </a:r>
            <a:r>
              <a:rPr lang="en-US" sz="210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</a:t>
            </a:r>
            <a:r>
              <a:rPr lang="en-US" sz="2100" b="1">
                <a:solidFill>
                  <a:schemeClr val="accent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ROUPA.</a:t>
            </a:r>
            <a:endParaRPr lang="en-US" sz="2100" b="1">
              <a:solidFill>
                <a:schemeClr val="accent1"/>
              </a:solidFill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721A557F-A418-78C3-7B5A-41E0AA63EA5A}"/>
              </a:ext>
            </a:extLst>
          </p:cNvPr>
          <p:cNvSpPr/>
          <p:nvPr/>
        </p:nvSpPr>
        <p:spPr>
          <a:xfrm>
            <a:off x="7207597" y="4386263"/>
            <a:ext cx="1543496" cy="507206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254000" dist="101600" dir="5400000" algn="bl" rotWithShape="0">
              <a:srgbClr val="2196F3">
                <a:alpha val="4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ED70F54E-74CB-2073-1106-92D309AEA0A6}"/>
              </a:ext>
            </a:extLst>
          </p:cNvPr>
          <p:cNvSpPr/>
          <p:nvPr/>
        </p:nvSpPr>
        <p:spPr>
          <a:xfrm>
            <a:off x="7207597" y="4386263"/>
            <a:ext cx="1762952" cy="507206"/>
          </a:xfrm>
          <a:prstGeom prst="rect">
            <a:avLst/>
          </a:prstGeom>
          <a:noFill/>
          <a:ln/>
        </p:spPr>
        <p:txBody>
          <a:bodyPr wrap="square" lIns="114300" tIns="114300" rIns="114300" bIns="11430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Próxima ➜</a:t>
            </a:r>
            <a:endParaRPr lang="en-US" sz="1500"/>
          </a:p>
        </p:txBody>
      </p:sp>
      <p:pic>
        <p:nvPicPr>
          <p:cNvPr id="10" name="Imagem 9" descr="Uma imagem com desenho, vestuário, design, ilustração&#10;&#10;Os conteúdos gerados por IA podem estar incorretos.">
            <a:extLst>
              <a:ext uri="{FF2B5EF4-FFF2-40B4-BE49-F238E27FC236}">
                <a16:creationId xmlns:a16="http://schemas.microsoft.com/office/drawing/2014/main" id="{A7567826-4553-9DBB-0FBB-90B456272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653" y="2478178"/>
            <a:ext cx="1416122" cy="1416122"/>
          </a:xfrm>
          <a:prstGeom prst="rect">
            <a:avLst/>
          </a:prstGeom>
        </p:spPr>
      </p:pic>
      <p:sp>
        <p:nvSpPr>
          <p:cNvPr id="11" name="Text 11">
            <a:extLst>
              <a:ext uri="{FF2B5EF4-FFF2-40B4-BE49-F238E27FC236}">
                <a16:creationId xmlns:a16="http://schemas.microsoft.com/office/drawing/2014/main" id="{B47FD6BF-8CA5-E57F-C758-4347055A155D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6" name="Imagem 15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4E1CEE6B-801A-126A-391E-CA885B687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"/>
    </mc:Choice>
    <mc:Fallback xmlns="">
      <p:transition spd="slow" advTm="80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428625" y="-428625"/>
            <a:ext cx="1571625" cy="1571625"/>
          </a:xfrm>
          <a:prstGeom prst="roundRect">
            <a:avLst>
              <a:gd name="adj" fmla="val 50000"/>
            </a:avLst>
          </a:prstGeom>
          <a:solidFill>
            <a:srgbClr val="9C27B0">
              <a:alpha val="13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/>
          <p:cNvSpPr/>
          <p:nvPr/>
        </p:nvSpPr>
        <p:spPr>
          <a:xfrm>
            <a:off x="7572375" y="3571875"/>
            <a:ext cx="2143125" cy="2143125"/>
          </a:xfrm>
          <a:prstGeom prst="roundRect">
            <a:avLst>
              <a:gd name="adj" fmla="val 50000"/>
            </a:avLst>
          </a:prstGeom>
          <a:solidFill>
            <a:srgbClr val="FF9800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/>
          <p:cNvSpPr/>
          <p:nvPr/>
        </p:nvSpPr>
        <p:spPr>
          <a:xfrm>
            <a:off x="1498960" y="157163"/>
            <a:ext cx="6146081" cy="778669"/>
          </a:xfrm>
          <a:prstGeom prst="roundRect">
            <a:avLst>
              <a:gd name="adj" fmla="val 27523"/>
            </a:avLst>
          </a:prstGeom>
          <a:solidFill>
            <a:srgbClr val="FFFFFF">
              <a:alpha val="85000"/>
            </a:srgbClr>
          </a:solidFill>
          <a:ln/>
          <a:effectLst>
            <a:outerShdw blurRad="190500" dist="508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7" name="Text 3"/>
          <p:cNvSpPr/>
          <p:nvPr/>
        </p:nvSpPr>
        <p:spPr>
          <a:xfrm>
            <a:off x="2262147" y="318567"/>
            <a:ext cx="5369801" cy="4557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3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3300" b="1" u="sng">
                <a:solidFill>
                  <a:srgbClr val="7B1FA2"/>
                </a:solidFill>
                <a:uFill>
                  <a:solidFill>
                    <a:srgbClr val="CE93D8"/>
                  </a:solidFill>
                </a:uFill>
                <a:latin typeface="Segoe UI" pitchFamily="34" charset="0"/>
                <a:ea typeface="Segoe UI" pitchFamily="34" charset="-122"/>
                <a:cs typeface="Segoe UI" pitchFamily="34" charset="-120"/>
              </a:rPr>
              <a:t>PENTEAR</a:t>
            </a:r>
            <a:r>
              <a:rPr lang="en-US" sz="33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usamos...</a:t>
            </a:r>
            <a:endParaRPr lang="en-US" sz="3300"/>
          </a:p>
        </p:txBody>
      </p:sp>
      <p:sp>
        <p:nvSpPr>
          <p:cNvPr id="8" name="Text 4"/>
          <p:cNvSpPr/>
          <p:nvPr/>
        </p:nvSpPr>
        <p:spPr>
          <a:xfrm>
            <a:off x="-457200" y="992981"/>
            <a:ext cx="10058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>
                <a:solidFill>
                  <a:srgbClr val="88888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🖐️ Toca na imagem certa!</a:t>
            </a:r>
            <a:endParaRPr lang="en-US" sz="1400"/>
          </a:p>
        </p:txBody>
      </p:sp>
      <p:sp>
        <p:nvSpPr>
          <p:cNvPr id="9" name="Shape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00075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1" name="Text 6"/>
          <p:cNvSpPr/>
          <p:nvPr/>
        </p:nvSpPr>
        <p:spPr>
          <a:xfrm>
            <a:off x="1494379" y="3657600"/>
            <a:ext cx="128320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pente</a:t>
            </a:r>
            <a:endParaRPr lang="en-US" sz="2300"/>
          </a:p>
        </p:txBody>
      </p:sp>
      <p:sp>
        <p:nvSpPr>
          <p:cNvPr id="12" name="Shape 7"/>
          <p:cNvSpPr/>
          <p:nvPr/>
        </p:nvSpPr>
        <p:spPr>
          <a:xfrm>
            <a:off x="4314825" y="2636044"/>
            <a:ext cx="514350" cy="514350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/>
          <a:effectLst>
            <a:outerShdw blurRad="152400" dist="508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3" name="Text 8"/>
          <p:cNvSpPr/>
          <p:nvPr/>
        </p:nvSpPr>
        <p:spPr>
          <a:xfrm>
            <a:off x="4301966" y="2636044"/>
            <a:ext cx="5400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VS</a:t>
            </a:r>
            <a:endParaRPr lang="en-US" sz="1500"/>
          </a:p>
        </p:txBody>
      </p:sp>
      <p:sp>
        <p:nvSpPr>
          <p:cNvPr id="14" name="Shape 9">
            <a:hlinkClick r:id="" action="ppaction://noaction">
              <a:snd r:embed="rId5" name="voltage.wav"/>
            </a:hlinkClick>
          </p:cNvPr>
          <p:cNvSpPr/>
          <p:nvPr/>
        </p:nvSpPr>
        <p:spPr>
          <a:xfrm>
            <a:off x="5472113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331" y="1700213"/>
            <a:ext cx="1857375" cy="185737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406153" y="3657600"/>
            <a:ext cx="120373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copo</a:t>
            </a:r>
            <a:endParaRPr lang="en-US" sz="2300"/>
          </a:p>
        </p:txBody>
      </p:sp>
      <p:pic>
        <p:nvPicPr>
          <p:cNvPr id="19" name="Imagem 18" descr="Uma imagem com desenho, clipart, sorrir, ilustração&#10;&#10;Os conteúdos gerados por IA podem estar incorretos.">
            <a:extLst>
              <a:ext uri="{FF2B5EF4-FFF2-40B4-BE49-F238E27FC236}">
                <a16:creationId xmlns:a16="http://schemas.microsoft.com/office/drawing/2014/main" id="{FA1016CB-6465-C543-9819-A22BEB120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216" y="-137071"/>
            <a:ext cx="1631454" cy="1631454"/>
          </a:xfrm>
          <a:prstGeom prst="rect">
            <a:avLst/>
          </a:prstGeom>
        </p:spPr>
      </p:pic>
      <p:pic>
        <p:nvPicPr>
          <p:cNvPr id="21" name="Imagem 20" descr="Uma imagem com pente&#10;&#10;Os conteúdos gerados por IA podem estar incorretos.">
            <a:extLst>
              <a:ext uri="{FF2B5EF4-FFF2-40B4-BE49-F238E27FC236}">
                <a16:creationId xmlns:a16="http://schemas.microsoft.com/office/drawing/2014/main" id="{79A4E430-BB3E-7029-4C39-33C52ED05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690" y="1631454"/>
            <a:ext cx="2110583" cy="2110583"/>
          </a:xfrm>
          <a:prstGeom prst="rect">
            <a:avLst/>
          </a:prstGeom>
        </p:spPr>
      </p:pic>
      <p:sp>
        <p:nvSpPr>
          <p:cNvPr id="6" name="Text 11">
            <a:extLst>
              <a:ext uri="{FF2B5EF4-FFF2-40B4-BE49-F238E27FC236}">
                <a16:creationId xmlns:a16="http://schemas.microsoft.com/office/drawing/2014/main" id="{53C4A777-F6CE-F5F6-189D-DFEF92F4A4D1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0" name="Imagem 9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C9E17EFD-C882-0279-0008-819B55067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sp>
        <p:nvSpPr>
          <p:cNvPr id="17" name="CaixaDeTexto 1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804BA2F3-0741-006A-CE78-2D237A8E60E3}"/>
              </a:ext>
            </a:extLst>
          </p:cNvPr>
          <p:cNvSpPr txBox="1"/>
          <p:nvPr/>
        </p:nvSpPr>
        <p:spPr>
          <a:xfrm>
            <a:off x="727364" y="1426965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6DFE7A-1969-A15B-E88D-FEC116D363DC}"/>
              </a:ext>
            </a:extLst>
          </p:cNvPr>
          <p:cNvSpPr txBox="1"/>
          <p:nvPr/>
        </p:nvSpPr>
        <p:spPr>
          <a:xfrm>
            <a:off x="5595360" y="1484057"/>
            <a:ext cx="2844800" cy="28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2" name="CaixaDeTexto 21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CCF2DCF9-9D70-6FA5-8B96-09E58A554C9F}"/>
              </a:ext>
            </a:extLst>
          </p:cNvPr>
          <p:cNvSpPr txBox="1"/>
          <p:nvPr/>
        </p:nvSpPr>
        <p:spPr>
          <a:xfrm>
            <a:off x="5648903" y="1422613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"/>
    </mc:Choice>
    <mc:Fallback xmlns="">
      <p:transition spd="slow" advTm="85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3630-5828-9A69-E835-4516D765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A0399ED-502F-62A7-14B7-69FF67F8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16A37047-2812-FFA7-99BC-441D909369E0}"/>
              </a:ext>
            </a:extLst>
          </p:cNvPr>
          <p:cNvSpPr/>
          <p:nvPr/>
        </p:nvSpPr>
        <p:spPr>
          <a:xfrm>
            <a:off x="428625" y="214313"/>
            <a:ext cx="66515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⭐</a:t>
            </a:r>
            <a:endParaRPr lang="en-US" sz="28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CB580B8B-4EA2-5806-ED3E-8F80C6C6CDFD}"/>
              </a:ext>
            </a:extLst>
          </p:cNvPr>
          <p:cNvSpPr/>
          <p:nvPr/>
        </p:nvSpPr>
        <p:spPr>
          <a:xfrm>
            <a:off x="8215871" y="428625"/>
            <a:ext cx="57608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🌟</a:t>
            </a:r>
            <a:endParaRPr lang="en-US" sz="230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E737D0C-DD05-3533-9B34-9DFBD5DF367B}"/>
              </a:ext>
            </a:extLst>
          </p:cNvPr>
          <p:cNvSpPr/>
          <p:nvPr/>
        </p:nvSpPr>
        <p:spPr>
          <a:xfrm>
            <a:off x="714375" y="4375547"/>
            <a:ext cx="620622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✨</a:t>
            </a:r>
            <a:endParaRPr lang="en-US" sz="25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9300440-AE87-C8D1-A971-4E45DA09EDC4}"/>
              </a:ext>
            </a:extLst>
          </p:cNvPr>
          <p:cNvSpPr/>
          <p:nvPr/>
        </p:nvSpPr>
        <p:spPr>
          <a:xfrm>
            <a:off x="8225135" y="4125516"/>
            <a:ext cx="709696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🎉</a:t>
            </a:r>
            <a:endParaRPr lang="en-US" sz="31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04DCE877-4688-C979-94A7-6BE26F33F8E8}"/>
              </a:ext>
            </a:extLst>
          </p:cNvPr>
          <p:cNvSpPr/>
          <p:nvPr/>
        </p:nvSpPr>
        <p:spPr>
          <a:xfrm>
            <a:off x="1500188" y="494370"/>
            <a:ext cx="6143625" cy="4154760"/>
          </a:xfrm>
          <a:prstGeom prst="roundRect">
            <a:avLst>
              <a:gd name="adj" fmla="val 6878"/>
            </a:avLst>
          </a:prstGeom>
          <a:solidFill>
            <a:srgbClr val="FFFFFF"/>
          </a:solidFill>
          <a:ln w="76200">
            <a:solidFill>
              <a:srgbClr val="4CAF50"/>
            </a:solidFill>
            <a:prstDash val="solid"/>
          </a:ln>
          <a:effectLst>
            <a:outerShdw blurRad="762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E59DABB3-659E-42D1-5DEC-4CD0EF4069DB}"/>
              </a:ext>
            </a:extLst>
          </p:cNvPr>
          <p:cNvSpPr/>
          <p:nvPr/>
        </p:nvSpPr>
        <p:spPr>
          <a:xfrm>
            <a:off x="4105643" y="1001576"/>
            <a:ext cx="932603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✅</a:t>
            </a:r>
            <a:endParaRPr lang="en-US" sz="45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44B279AB-CEAF-49A3-E300-726830CF62A6}"/>
              </a:ext>
            </a:extLst>
          </p:cNvPr>
          <p:cNvSpPr/>
          <p:nvPr/>
        </p:nvSpPr>
        <p:spPr>
          <a:xfrm>
            <a:off x="1711643" y="1880257"/>
            <a:ext cx="57207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600" b="1">
                <a:solidFill>
                  <a:srgbClr val="4CAF5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Muito Bem!</a:t>
            </a:r>
            <a:endParaRPr lang="en-US" sz="360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BEDA420F-406F-5B1E-0C1A-3C09D6B73D49}"/>
              </a:ext>
            </a:extLst>
          </p:cNvPr>
          <p:cNvSpPr/>
          <p:nvPr/>
        </p:nvSpPr>
        <p:spPr>
          <a:xfrm>
            <a:off x="1890236" y="3809070"/>
            <a:ext cx="536352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1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PENTEAR </a:t>
            </a:r>
            <a:r>
              <a:rPr lang="en-US" sz="210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o </a:t>
            </a:r>
            <a:r>
              <a:rPr lang="en-US" sz="2100" b="1">
                <a:solidFill>
                  <a:schemeClr val="accent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PENTE.</a:t>
            </a:r>
            <a:endParaRPr lang="en-US" sz="2100" b="1">
              <a:solidFill>
                <a:schemeClr val="accent1"/>
              </a:solidFill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0735DC17-FEC5-E3CF-42A5-7ED1D4437A82}"/>
              </a:ext>
            </a:extLst>
          </p:cNvPr>
          <p:cNvSpPr/>
          <p:nvPr/>
        </p:nvSpPr>
        <p:spPr>
          <a:xfrm>
            <a:off x="7207597" y="4386263"/>
            <a:ext cx="1543496" cy="507206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254000" dist="101600" dir="5400000" algn="bl" rotWithShape="0">
              <a:srgbClr val="2196F3">
                <a:alpha val="4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F3D2C899-565E-BBE5-CD73-AF0F616F50E7}"/>
              </a:ext>
            </a:extLst>
          </p:cNvPr>
          <p:cNvSpPr/>
          <p:nvPr/>
        </p:nvSpPr>
        <p:spPr>
          <a:xfrm>
            <a:off x="7207597" y="4386263"/>
            <a:ext cx="1762952" cy="507206"/>
          </a:xfrm>
          <a:prstGeom prst="rect">
            <a:avLst/>
          </a:prstGeom>
          <a:noFill/>
          <a:ln/>
        </p:spPr>
        <p:txBody>
          <a:bodyPr wrap="square" lIns="114300" tIns="114300" rIns="114300" bIns="11430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Próxima ➜</a:t>
            </a:r>
            <a:endParaRPr lang="en-US" sz="1500"/>
          </a:p>
        </p:txBody>
      </p:sp>
      <p:pic>
        <p:nvPicPr>
          <p:cNvPr id="10" name="Imagem 9" descr="Uma imagem com pente&#10;&#10;Os conteúdos gerados por IA podem estar incorretos.">
            <a:extLst>
              <a:ext uri="{FF2B5EF4-FFF2-40B4-BE49-F238E27FC236}">
                <a16:creationId xmlns:a16="http://schemas.microsoft.com/office/drawing/2014/main" id="{2DDFAF2A-BBA0-5E77-F8B3-540C3AC0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050" y="2154920"/>
            <a:ext cx="1763787" cy="1763787"/>
          </a:xfrm>
          <a:prstGeom prst="rect">
            <a:avLst/>
          </a:prstGeom>
        </p:spPr>
      </p:pic>
      <p:sp>
        <p:nvSpPr>
          <p:cNvPr id="11" name="Text 11">
            <a:extLst>
              <a:ext uri="{FF2B5EF4-FFF2-40B4-BE49-F238E27FC236}">
                <a16:creationId xmlns:a16="http://schemas.microsoft.com/office/drawing/2014/main" id="{DBB2F5A6-42A8-4058-4ADC-AE4DCF61540B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6" name="Imagem 15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597AE72E-7E08-241E-B2D2-03568B336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"/>
    </mc:Choice>
    <mc:Fallback xmlns="">
      <p:transition spd="slow" advTm="7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428625" y="-428625"/>
            <a:ext cx="1571625" cy="1571625"/>
          </a:xfrm>
          <a:prstGeom prst="roundRect">
            <a:avLst>
              <a:gd name="adj" fmla="val 50000"/>
            </a:avLst>
          </a:prstGeom>
          <a:solidFill>
            <a:srgbClr val="00BCD4">
              <a:alpha val="13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/>
          <p:cNvSpPr/>
          <p:nvPr/>
        </p:nvSpPr>
        <p:spPr>
          <a:xfrm>
            <a:off x="7572375" y="3571875"/>
            <a:ext cx="2143125" cy="2143125"/>
          </a:xfrm>
          <a:prstGeom prst="roundRect">
            <a:avLst>
              <a:gd name="adj" fmla="val 50000"/>
            </a:avLst>
          </a:prstGeom>
          <a:solidFill>
            <a:srgbClr val="4CAF50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/>
          <p:cNvSpPr/>
          <p:nvPr/>
        </p:nvSpPr>
        <p:spPr>
          <a:xfrm>
            <a:off x="1115206" y="157163"/>
            <a:ext cx="6913476" cy="778669"/>
          </a:xfrm>
          <a:prstGeom prst="roundRect">
            <a:avLst>
              <a:gd name="adj" fmla="val 27523"/>
            </a:avLst>
          </a:prstGeom>
          <a:solidFill>
            <a:srgbClr val="FFFFFF">
              <a:alpha val="85000"/>
            </a:srgbClr>
          </a:solidFill>
          <a:ln/>
          <a:effectLst>
            <a:outerShdw blurRad="190500" dist="508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7" name="Text 3"/>
          <p:cNvSpPr/>
          <p:nvPr/>
        </p:nvSpPr>
        <p:spPr>
          <a:xfrm>
            <a:off x="1840024" y="342230"/>
            <a:ext cx="6213935" cy="408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9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900" b="1" u="sng">
                <a:solidFill>
                  <a:srgbClr val="00838F"/>
                </a:solidFill>
                <a:uFill>
                  <a:solidFill>
                    <a:srgbClr val="80DEEA"/>
                  </a:solidFill>
                </a:uFill>
                <a:latin typeface="Segoe UI" pitchFamily="34" charset="0"/>
                <a:ea typeface="Segoe UI" pitchFamily="34" charset="-122"/>
                <a:cs typeface="Segoe UI" pitchFamily="34" charset="-120"/>
              </a:rPr>
              <a:t>LAVAR AS MÃOS</a:t>
            </a:r>
            <a:r>
              <a:rPr lang="en-US" sz="29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usamos...</a:t>
            </a:r>
            <a:endParaRPr lang="en-US" sz="2900"/>
          </a:p>
        </p:txBody>
      </p:sp>
      <p:sp>
        <p:nvSpPr>
          <p:cNvPr id="8" name="Text 4"/>
          <p:cNvSpPr/>
          <p:nvPr/>
        </p:nvSpPr>
        <p:spPr>
          <a:xfrm>
            <a:off x="-457200" y="992981"/>
            <a:ext cx="10058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>
                <a:solidFill>
                  <a:srgbClr val="88888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🖐️ Toca na imagem certa!</a:t>
            </a:r>
            <a:endParaRPr lang="en-US" sz="1400"/>
          </a:p>
        </p:txBody>
      </p:sp>
      <p:sp>
        <p:nvSpPr>
          <p:cNvPr id="9" name="Shape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691541" y="1621631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2" name="Shape 7"/>
          <p:cNvSpPr/>
          <p:nvPr/>
        </p:nvSpPr>
        <p:spPr>
          <a:xfrm>
            <a:off x="4314825" y="2636044"/>
            <a:ext cx="514350" cy="514350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/>
          <a:effectLst>
            <a:outerShdw blurRad="152400" dist="508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3" name="Text 8"/>
          <p:cNvSpPr/>
          <p:nvPr/>
        </p:nvSpPr>
        <p:spPr>
          <a:xfrm>
            <a:off x="4301966" y="2636044"/>
            <a:ext cx="5400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VS</a:t>
            </a:r>
            <a:endParaRPr lang="en-US" sz="150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15" y="1778792"/>
            <a:ext cx="1857375" cy="1857375"/>
          </a:xfrm>
          <a:prstGeom prst="rect">
            <a:avLst/>
          </a:prstGeom>
        </p:spPr>
      </p:pic>
      <p:sp>
        <p:nvSpPr>
          <p:cNvPr id="14" name="Shape 9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5579242" y="1575865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0689" y="1575865"/>
            <a:ext cx="1857375" cy="185737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372381" y="3636167"/>
            <a:ext cx="146380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escova</a:t>
            </a:r>
            <a:endParaRPr lang="en-US" sz="2300"/>
          </a:p>
        </p:txBody>
      </p:sp>
      <p:sp>
        <p:nvSpPr>
          <p:cNvPr id="11" name="Text 6"/>
          <p:cNvSpPr/>
          <p:nvPr/>
        </p:nvSpPr>
        <p:spPr>
          <a:xfrm>
            <a:off x="6313777" y="3689790"/>
            <a:ext cx="1347052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 err="1">
                <a:solidFill>
                  <a:srgbClr val="333333"/>
                </a:solidFill>
                <a:latin typeface="Segoe UI" pitchFamily="34" charset="0"/>
                <a:cs typeface="Segoe UI" pitchFamily="34" charset="-120"/>
              </a:rPr>
              <a:t>Sabonete</a:t>
            </a:r>
            <a:endParaRPr lang="en-US" sz="230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98" y="53579"/>
            <a:ext cx="1568052" cy="1568052"/>
          </a:xfrm>
          <a:prstGeom prst="rect">
            <a:avLst/>
          </a:prstGeom>
          <a:effectLst>
            <a:outerShdw blurRad="101600" dist="25400" dir="5400000" algn="bl" rotWithShape="0">
              <a:srgbClr val="000000">
                <a:alpha val="12000"/>
              </a:srgbClr>
            </a:outerShdw>
          </a:effectLst>
        </p:spPr>
      </p:pic>
      <p:sp>
        <p:nvSpPr>
          <p:cNvPr id="17" name="Text 11">
            <a:extLst>
              <a:ext uri="{FF2B5EF4-FFF2-40B4-BE49-F238E27FC236}">
                <a16:creationId xmlns:a16="http://schemas.microsoft.com/office/drawing/2014/main" id="{8C285EEE-FB33-A76D-ED68-37B983B19AE2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9" name="Imagem 18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4C64093E-5D19-3609-6609-F6D95DAA3C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sp>
        <p:nvSpPr>
          <p:cNvPr id="18" name="CaixaDeTexto 17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C9F34ABC-91B3-1638-BE47-787240A947BA}"/>
              </a:ext>
            </a:extLst>
          </p:cNvPr>
          <p:cNvSpPr txBox="1"/>
          <p:nvPr/>
        </p:nvSpPr>
        <p:spPr>
          <a:xfrm>
            <a:off x="5696789" y="1685033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93EE850-2AD8-64C2-F4E3-FE4432ACF9A6}"/>
              </a:ext>
            </a:extLst>
          </p:cNvPr>
          <p:cNvSpPr txBox="1"/>
          <p:nvPr/>
        </p:nvSpPr>
        <p:spPr>
          <a:xfrm>
            <a:off x="774175" y="1745763"/>
            <a:ext cx="2844800" cy="28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2" name="CaixaDeTexto 2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7FCD1C4-217A-F09B-367C-C224328A8B0F}"/>
              </a:ext>
            </a:extLst>
          </p:cNvPr>
          <p:cNvSpPr txBox="1"/>
          <p:nvPr/>
        </p:nvSpPr>
        <p:spPr>
          <a:xfrm>
            <a:off x="782257" y="1666388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"/>
    </mc:Choice>
    <mc:Fallback xmlns="">
      <p:transition spd="slow" advTm="9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2971-0CDD-C593-7540-660F4C552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BED7AD4-60AC-FE1F-41A7-2AB46DD4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6FBE97C0-1E8D-14BA-AE32-E44F4711FC30}"/>
              </a:ext>
            </a:extLst>
          </p:cNvPr>
          <p:cNvSpPr/>
          <p:nvPr/>
        </p:nvSpPr>
        <p:spPr>
          <a:xfrm>
            <a:off x="428625" y="214313"/>
            <a:ext cx="66515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⭐</a:t>
            </a:r>
            <a:endParaRPr lang="en-US" sz="28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567829A-877C-2B6E-9457-37F0759AE971}"/>
              </a:ext>
            </a:extLst>
          </p:cNvPr>
          <p:cNvSpPr/>
          <p:nvPr/>
        </p:nvSpPr>
        <p:spPr>
          <a:xfrm>
            <a:off x="8215871" y="428625"/>
            <a:ext cx="57608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🌟</a:t>
            </a:r>
            <a:endParaRPr lang="en-US" sz="230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6B011FC-AB8C-AA43-5419-7AD5E74A2602}"/>
              </a:ext>
            </a:extLst>
          </p:cNvPr>
          <p:cNvSpPr/>
          <p:nvPr/>
        </p:nvSpPr>
        <p:spPr>
          <a:xfrm>
            <a:off x="714375" y="4375547"/>
            <a:ext cx="620622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✨</a:t>
            </a:r>
            <a:endParaRPr lang="en-US" sz="25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31FC2EA-C655-B428-5D55-F549C32EAF58}"/>
              </a:ext>
            </a:extLst>
          </p:cNvPr>
          <p:cNvSpPr/>
          <p:nvPr/>
        </p:nvSpPr>
        <p:spPr>
          <a:xfrm>
            <a:off x="8225135" y="4125516"/>
            <a:ext cx="709696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🎉</a:t>
            </a:r>
            <a:endParaRPr lang="en-US" sz="31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82160144-AF8D-D776-CAEB-37A110271EF2}"/>
              </a:ext>
            </a:extLst>
          </p:cNvPr>
          <p:cNvSpPr/>
          <p:nvPr/>
        </p:nvSpPr>
        <p:spPr>
          <a:xfrm>
            <a:off x="1500188" y="494370"/>
            <a:ext cx="6143625" cy="4154760"/>
          </a:xfrm>
          <a:prstGeom prst="roundRect">
            <a:avLst>
              <a:gd name="adj" fmla="val 6878"/>
            </a:avLst>
          </a:prstGeom>
          <a:solidFill>
            <a:srgbClr val="FFFFFF"/>
          </a:solidFill>
          <a:ln w="76200">
            <a:solidFill>
              <a:srgbClr val="4CAF50"/>
            </a:solidFill>
            <a:prstDash val="solid"/>
          </a:ln>
          <a:effectLst>
            <a:outerShdw blurRad="762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55D5C870-63D7-4120-B444-62196AD5CB51}"/>
              </a:ext>
            </a:extLst>
          </p:cNvPr>
          <p:cNvSpPr/>
          <p:nvPr/>
        </p:nvSpPr>
        <p:spPr>
          <a:xfrm>
            <a:off x="4105643" y="1001576"/>
            <a:ext cx="932603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✅</a:t>
            </a:r>
            <a:endParaRPr lang="en-US" sz="45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2BEDE67-AF6A-C7EA-7B3B-B90A5C46FFBF}"/>
              </a:ext>
            </a:extLst>
          </p:cNvPr>
          <p:cNvSpPr/>
          <p:nvPr/>
        </p:nvSpPr>
        <p:spPr>
          <a:xfrm>
            <a:off x="1711643" y="1880257"/>
            <a:ext cx="57207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600" b="1">
                <a:solidFill>
                  <a:srgbClr val="4CAF5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Muito Bem!</a:t>
            </a:r>
            <a:endParaRPr lang="en-US" sz="360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74A009AE-2635-4E1D-15EA-27E7B3E09ECD}"/>
              </a:ext>
            </a:extLst>
          </p:cNvPr>
          <p:cNvSpPr/>
          <p:nvPr/>
        </p:nvSpPr>
        <p:spPr>
          <a:xfrm>
            <a:off x="1890236" y="3809070"/>
            <a:ext cx="536352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1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LAVAR  </a:t>
            </a:r>
            <a:r>
              <a:rPr lang="en-US" sz="2100">
                <a:latin typeface="Segoe UI" pitchFamily="34" charset="0"/>
                <a:ea typeface="Segoe UI" pitchFamily="34" charset="-122"/>
                <a:cs typeface="Segoe UI" pitchFamily="34" charset="-120"/>
              </a:rPr>
              <a:t>as </a:t>
            </a:r>
            <a:r>
              <a:rPr lang="en-US" sz="2100" err="1">
                <a:latin typeface="Segoe UI" pitchFamily="34" charset="0"/>
                <a:ea typeface="Segoe UI" pitchFamily="34" charset="-122"/>
                <a:cs typeface="Segoe UI" pitchFamily="34" charset="-120"/>
              </a:rPr>
              <a:t>mãos</a:t>
            </a:r>
            <a:r>
              <a:rPr lang="en-US" sz="2100"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210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o </a:t>
            </a:r>
            <a:r>
              <a:rPr lang="en-US" sz="2100" b="1">
                <a:solidFill>
                  <a:schemeClr val="accent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SABONETE.</a:t>
            </a:r>
            <a:endParaRPr lang="en-US" sz="2100" b="1">
              <a:solidFill>
                <a:schemeClr val="accent1"/>
              </a:solidFill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B2A81D71-E0B4-4BAE-4B21-818C12FC7273}"/>
              </a:ext>
            </a:extLst>
          </p:cNvPr>
          <p:cNvSpPr/>
          <p:nvPr/>
        </p:nvSpPr>
        <p:spPr>
          <a:xfrm>
            <a:off x="7207597" y="4386263"/>
            <a:ext cx="1543496" cy="507206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254000" dist="101600" dir="5400000" algn="bl" rotWithShape="0">
              <a:srgbClr val="2196F3">
                <a:alpha val="4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86E06F90-8141-30BD-776C-8C9C49C14F3E}"/>
              </a:ext>
            </a:extLst>
          </p:cNvPr>
          <p:cNvSpPr/>
          <p:nvPr/>
        </p:nvSpPr>
        <p:spPr>
          <a:xfrm>
            <a:off x="7207597" y="4386263"/>
            <a:ext cx="1762952" cy="507206"/>
          </a:xfrm>
          <a:prstGeom prst="rect">
            <a:avLst/>
          </a:prstGeom>
          <a:noFill/>
          <a:ln/>
        </p:spPr>
        <p:txBody>
          <a:bodyPr wrap="square" lIns="114300" tIns="114300" rIns="114300" bIns="11430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Próxima ➜</a:t>
            </a:r>
            <a:endParaRPr lang="en-US" sz="1500"/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7B2CA9F3-E682-EED8-D541-D7FCF67C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178" y="2063093"/>
            <a:ext cx="1857375" cy="1857375"/>
          </a:xfrm>
          <a:prstGeom prst="rect">
            <a:avLst/>
          </a:prstGeom>
        </p:spPr>
      </p:pic>
      <p:sp>
        <p:nvSpPr>
          <p:cNvPr id="10" name="Text 11">
            <a:extLst>
              <a:ext uri="{FF2B5EF4-FFF2-40B4-BE49-F238E27FC236}">
                <a16:creationId xmlns:a16="http://schemas.microsoft.com/office/drawing/2014/main" id="{C7CDDC4C-FB31-7166-76AC-E86548FE3FB7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2" name="Imagem 11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A1B5EAF4-2EF8-2810-36FC-3171B12C3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"/>
    </mc:Choice>
    <mc:Fallback xmlns="">
      <p:transition spd="slow" advTm="119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29E14-E217-2252-682D-90F5D28BE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FDBEC97-5D36-330A-361A-A9594981B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9BF1A3B8-7CFF-2698-CA7E-6754AB2C20E1}"/>
              </a:ext>
            </a:extLst>
          </p:cNvPr>
          <p:cNvSpPr/>
          <p:nvPr/>
        </p:nvSpPr>
        <p:spPr>
          <a:xfrm>
            <a:off x="-428625" y="-428625"/>
            <a:ext cx="1571625" cy="1571625"/>
          </a:xfrm>
          <a:prstGeom prst="roundRect">
            <a:avLst>
              <a:gd name="adj" fmla="val 50000"/>
            </a:avLst>
          </a:prstGeom>
          <a:solidFill>
            <a:srgbClr val="00BCD4">
              <a:alpha val="13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226AD69D-777D-8A41-7CE4-5DEBCF04D768}"/>
              </a:ext>
            </a:extLst>
          </p:cNvPr>
          <p:cNvSpPr/>
          <p:nvPr/>
        </p:nvSpPr>
        <p:spPr>
          <a:xfrm>
            <a:off x="7572375" y="3571875"/>
            <a:ext cx="2143125" cy="2143125"/>
          </a:xfrm>
          <a:prstGeom prst="roundRect">
            <a:avLst>
              <a:gd name="adj" fmla="val 50000"/>
            </a:avLst>
          </a:prstGeom>
          <a:solidFill>
            <a:srgbClr val="4CAF50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C4D25FF6-09F7-1B63-68C0-D875F9839DC1}"/>
              </a:ext>
            </a:extLst>
          </p:cNvPr>
          <p:cNvSpPr/>
          <p:nvPr/>
        </p:nvSpPr>
        <p:spPr>
          <a:xfrm>
            <a:off x="1115206" y="157163"/>
            <a:ext cx="6913476" cy="778669"/>
          </a:xfrm>
          <a:prstGeom prst="roundRect">
            <a:avLst>
              <a:gd name="adj" fmla="val 27523"/>
            </a:avLst>
          </a:prstGeom>
          <a:solidFill>
            <a:srgbClr val="FFFFFF">
              <a:alpha val="85000"/>
            </a:srgbClr>
          </a:solidFill>
          <a:ln/>
          <a:effectLst>
            <a:outerShdw blurRad="190500" dist="508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603E5E6F-8782-8C04-1B0D-A51C559E4DC3}"/>
              </a:ext>
            </a:extLst>
          </p:cNvPr>
          <p:cNvSpPr/>
          <p:nvPr/>
        </p:nvSpPr>
        <p:spPr>
          <a:xfrm>
            <a:off x="1840024" y="342230"/>
            <a:ext cx="6213935" cy="408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9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900" b="1" u="sng">
                <a:solidFill>
                  <a:srgbClr val="00838F"/>
                </a:solidFill>
                <a:uFill>
                  <a:solidFill>
                    <a:srgbClr val="80DEEA"/>
                  </a:solidFill>
                </a:uFill>
                <a:latin typeface="Segoe UI" pitchFamily="34" charset="0"/>
                <a:ea typeface="Segoe UI" pitchFamily="34" charset="-122"/>
                <a:cs typeface="Segoe UI" pitchFamily="34" charset="-120"/>
              </a:rPr>
              <a:t>CALÇAR </a:t>
            </a:r>
            <a:r>
              <a:rPr lang="en-US" sz="29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usamos...</a:t>
            </a:r>
            <a:endParaRPr lang="en-US" sz="290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5352094A-EEA4-5FD2-F2AF-ED95532521C2}"/>
              </a:ext>
            </a:extLst>
          </p:cNvPr>
          <p:cNvSpPr/>
          <p:nvPr/>
        </p:nvSpPr>
        <p:spPr>
          <a:xfrm>
            <a:off x="-457200" y="992981"/>
            <a:ext cx="10058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>
                <a:solidFill>
                  <a:srgbClr val="88888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🖐️ Toca na imagem certa!</a:t>
            </a:r>
            <a:endParaRPr lang="en-US" sz="1400"/>
          </a:p>
        </p:txBody>
      </p:sp>
      <p:sp>
        <p:nvSpPr>
          <p:cNvPr id="9" name="Shape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8B3600A-F2ED-8F38-CF30-AE5C662DE4B1}"/>
              </a:ext>
            </a:extLst>
          </p:cNvPr>
          <p:cNvSpPr/>
          <p:nvPr/>
        </p:nvSpPr>
        <p:spPr>
          <a:xfrm>
            <a:off x="691541" y="1621631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ACB95D25-CB61-4959-8B17-96642A46B792}"/>
              </a:ext>
            </a:extLst>
          </p:cNvPr>
          <p:cNvSpPr/>
          <p:nvPr/>
        </p:nvSpPr>
        <p:spPr>
          <a:xfrm>
            <a:off x="4314825" y="2636044"/>
            <a:ext cx="514350" cy="514350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/>
          <a:effectLst>
            <a:outerShdw blurRad="152400" dist="508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C1CA672D-74C7-A254-6018-3983CC60A610}"/>
              </a:ext>
            </a:extLst>
          </p:cNvPr>
          <p:cNvSpPr/>
          <p:nvPr/>
        </p:nvSpPr>
        <p:spPr>
          <a:xfrm>
            <a:off x="4301966" y="2636044"/>
            <a:ext cx="5400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VS</a:t>
            </a:r>
            <a:endParaRPr lang="en-US" sz="1500"/>
          </a:p>
        </p:txBody>
      </p:sp>
      <p:sp>
        <p:nvSpPr>
          <p:cNvPr id="14" name="Shape 9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B0E681F0-0E97-3773-C37C-A03A490DD250}"/>
              </a:ext>
            </a:extLst>
          </p:cNvPr>
          <p:cNvSpPr/>
          <p:nvPr/>
        </p:nvSpPr>
        <p:spPr>
          <a:xfrm>
            <a:off x="5579242" y="1575865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9AA454AE-BE68-9F83-3B12-B9B98036C99E}"/>
              </a:ext>
            </a:extLst>
          </p:cNvPr>
          <p:cNvSpPr/>
          <p:nvPr/>
        </p:nvSpPr>
        <p:spPr>
          <a:xfrm>
            <a:off x="1372381" y="3636167"/>
            <a:ext cx="146380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Roupa</a:t>
            </a:r>
            <a:endParaRPr lang="en-US" sz="230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AE20F919-FBA6-FB43-4975-C71821663701}"/>
              </a:ext>
            </a:extLst>
          </p:cNvPr>
          <p:cNvSpPr/>
          <p:nvPr/>
        </p:nvSpPr>
        <p:spPr>
          <a:xfrm>
            <a:off x="6313777" y="3689790"/>
            <a:ext cx="1347052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 err="1">
                <a:solidFill>
                  <a:srgbClr val="333333"/>
                </a:solidFill>
                <a:latin typeface="Segoe UI" pitchFamily="34" charset="0"/>
                <a:cs typeface="Segoe UI" pitchFamily="34" charset="-120"/>
              </a:rPr>
              <a:t>Calçado</a:t>
            </a:r>
            <a:endParaRPr lang="en-US" sz="2300"/>
          </a:p>
        </p:txBody>
      </p:sp>
      <p:sp>
        <p:nvSpPr>
          <p:cNvPr id="6" name="Text 11">
            <a:extLst>
              <a:ext uri="{FF2B5EF4-FFF2-40B4-BE49-F238E27FC236}">
                <a16:creationId xmlns:a16="http://schemas.microsoft.com/office/drawing/2014/main" id="{9390FFBE-7FEA-5C50-F0F5-E20F31BAF8CD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7" name="Imagem 16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07F9AD84-1381-336C-97CD-8C8D0F6F2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pic>
        <p:nvPicPr>
          <p:cNvPr id="19" name="Imagem 18" descr="Uma imagem com sapatos, sapatilha&#10;&#10;Os conteúdos gerados por IA podem estar incorretos.">
            <a:extLst>
              <a:ext uri="{FF2B5EF4-FFF2-40B4-BE49-F238E27FC236}">
                <a16:creationId xmlns:a16="http://schemas.microsoft.com/office/drawing/2014/main" id="{D256A6B0-A1FA-68D1-A108-FCFD63295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118" y="71437"/>
            <a:ext cx="1550194" cy="1550194"/>
          </a:xfrm>
          <a:prstGeom prst="rect">
            <a:avLst/>
          </a:prstGeom>
        </p:spPr>
      </p:pic>
      <p:pic>
        <p:nvPicPr>
          <p:cNvPr id="21" name="Imagem 20" descr="Uma imagem com desenho, vestuário, design, ilustração&#10;&#10;Os conteúdos gerados por IA podem estar incorretos.">
            <a:extLst>
              <a:ext uri="{FF2B5EF4-FFF2-40B4-BE49-F238E27FC236}">
                <a16:creationId xmlns:a16="http://schemas.microsoft.com/office/drawing/2014/main" id="{FDA5DFC8-702D-1516-708B-6E33CF86F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2381" y="1971675"/>
            <a:ext cx="1621630" cy="1621630"/>
          </a:xfrm>
          <a:prstGeom prst="rect">
            <a:avLst/>
          </a:prstGeom>
        </p:spPr>
      </p:pic>
      <p:pic>
        <p:nvPicPr>
          <p:cNvPr id="23" name="Imagem 22" descr="Uma imagem com sapatos, sapato&#10;&#10;Os conteúdos gerados por IA podem estar incorretos.">
            <a:extLst>
              <a:ext uri="{FF2B5EF4-FFF2-40B4-BE49-F238E27FC236}">
                <a16:creationId xmlns:a16="http://schemas.microsoft.com/office/drawing/2014/main" id="{EEAB0DB8-793B-D372-8254-AAA2E4EBC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228" y="1864582"/>
            <a:ext cx="1693718" cy="1693718"/>
          </a:xfrm>
          <a:prstGeom prst="rect">
            <a:avLst/>
          </a:prstGeom>
        </p:spPr>
      </p:pic>
      <p:sp>
        <p:nvSpPr>
          <p:cNvPr id="24" name="CaixaDeTexto 2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27940BF-DE69-7FAB-DD99-86209DAD122F}"/>
              </a:ext>
            </a:extLst>
          </p:cNvPr>
          <p:cNvSpPr txBox="1"/>
          <p:nvPr/>
        </p:nvSpPr>
        <p:spPr>
          <a:xfrm>
            <a:off x="5696789" y="1685033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106488A-006C-80B2-6C22-C5A9BB865CB5}"/>
              </a:ext>
            </a:extLst>
          </p:cNvPr>
          <p:cNvSpPr txBox="1"/>
          <p:nvPr/>
        </p:nvSpPr>
        <p:spPr>
          <a:xfrm>
            <a:off x="790575" y="1764292"/>
            <a:ext cx="2844800" cy="28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7" name="CaixaDeTexto 2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D3474C3-1FB6-5B2A-3B62-0C6418751903}"/>
              </a:ext>
            </a:extLst>
          </p:cNvPr>
          <p:cNvSpPr txBox="1"/>
          <p:nvPr/>
        </p:nvSpPr>
        <p:spPr>
          <a:xfrm>
            <a:off x="802698" y="1743810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41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"/>
    </mc:Choice>
    <mc:Fallback xmlns="">
      <p:transition spd="slow" advTm="87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22EAB-51A2-A1D1-33AF-E0FAEDD45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19C649B0-CCF7-176A-64CE-F5EE4175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F0D7BA69-E2BF-869F-1623-793E12B9A779}"/>
              </a:ext>
            </a:extLst>
          </p:cNvPr>
          <p:cNvSpPr/>
          <p:nvPr/>
        </p:nvSpPr>
        <p:spPr>
          <a:xfrm>
            <a:off x="428625" y="214313"/>
            <a:ext cx="66515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⭐</a:t>
            </a:r>
            <a:endParaRPr lang="en-US" sz="28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FE5F9CD-6091-E16C-1F9F-C8651FEDB392}"/>
              </a:ext>
            </a:extLst>
          </p:cNvPr>
          <p:cNvSpPr/>
          <p:nvPr/>
        </p:nvSpPr>
        <p:spPr>
          <a:xfrm>
            <a:off x="8215871" y="428625"/>
            <a:ext cx="57608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🌟</a:t>
            </a:r>
            <a:endParaRPr lang="en-US" sz="230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EC7CFEF-B562-C26E-1388-D09D2CAB43A3}"/>
              </a:ext>
            </a:extLst>
          </p:cNvPr>
          <p:cNvSpPr/>
          <p:nvPr/>
        </p:nvSpPr>
        <p:spPr>
          <a:xfrm>
            <a:off x="714375" y="4375547"/>
            <a:ext cx="620622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✨</a:t>
            </a:r>
            <a:endParaRPr lang="en-US" sz="25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E8981603-6F60-4E9D-55B7-CD5D343AD79B}"/>
              </a:ext>
            </a:extLst>
          </p:cNvPr>
          <p:cNvSpPr/>
          <p:nvPr/>
        </p:nvSpPr>
        <p:spPr>
          <a:xfrm>
            <a:off x="8225135" y="4125516"/>
            <a:ext cx="709696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🎉</a:t>
            </a:r>
            <a:endParaRPr lang="en-US" sz="31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1D158F06-B192-711F-770D-CB935E930C9F}"/>
              </a:ext>
            </a:extLst>
          </p:cNvPr>
          <p:cNvSpPr/>
          <p:nvPr/>
        </p:nvSpPr>
        <p:spPr>
          <a:xfrm>
            <a:off x="1500188" y="494370"/>
            <a:ext cx="6143625" cy="4154760"/>
          </a:xfrm>
          <a:prstGeom prst="roundRect">
            <a:avLst>
              <a:gd name="adj" fmla="val 6878"/>
            </a:avLst>
          </a:prstGeom>
          <a:solidFill>
            <a:srgbClr val="FFFFFF"/>
          </a:solidFill>
          <a:ln w="76200">
            <a:solidFill>
              <a:srgbClr val="4CAF50"/>
            </a:solidFill>
            <a:prstDash val="solid"/>
          </a:ln>
          <a:effectLst>
            <a:outerShdw blurRad="762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F1E648F7-1344-30AF-A1C8-4C2AC0415214}"/>
              </a:ext>
            </a:extLst>
          </p:cNvPr>
          <p:cNvSpPr/>
          <p:nvPr/>
        </p:nvSpPr>
        <p:spPr>
          <a:xfrm>
            <a:off x="4105643" y="1001576"/>
            <a:ext cx="932603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✅</a:t>
            </a:r>
            <a:endParaRPr lang="en-US" sz="45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F392213-2A53-AFC0-1C65-83C1D1F84A27}"/>
              </a:ext>
            </a:extLst>
          </p:cNvPr>
          <p:cNvSpPr/>
          <p:nvPr/>
        </p:nvSpPr>
        <p:spPr>
          <a:xfrm>
            <a:off x="1711643" y="1880257"/>
            <a:ext cx="57207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600" b="1">
                <a:solidFill>
                  <a:srgbClr val="4CAF5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Muito Bem!</a:t>
            </a:r>
            <a:endParaRPr lang="en-US" sz="360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2C752306-1757-FD8F-625E-3CCA28D7288A}"/>
              </a:ext>
            </a:extLst>
          </p:cNvPr>
          <p:cNvSpPr/>
          <p:nvPr/>
        </p:nvSpPr>
        <p:spPr>
          <a:xfrm>
            <a:off x="1890236" y="3809070"/>
            <a:ext cx="536352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1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CALÇAR  </a:t>
            </a:r>
            <a:r>
              <a:rPr lang="en-US" sz="210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o </a:t>
            </a:r>
            <a:r>
              <a:rPr lang="en-US" sz="2100" b="1">
                <a:solidFill>
                  <a:schemeClr val="accent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CALÇADO.</a:t>
            </a:r>
            <a:endParaRPr lang="en-US" sz="2100" b="1">
              <a:solidFill>
                <a:schemeClr val="accent1"/>
              </a:solidFill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B1CE68D6-CFE4-B323-612F-10FECBF19B56}"/>
              </a:ext>
            </a:extLst>
          </p:cNvPr>
          <p:cNvSpPr/>
          <p:nvPr/>
        </p:nvSpPr>
        <p:spPr>
          <a:xfrm>
            <a:off x="7207597" y="4386263"/>
            <a:ext cx="1543496" cy="507206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254000" dist="101600" dir="5400000" algn="bl" rotWithShape="0">
              <a:srgbClr val="2196F3">
                <a:alpha val="4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CEF74EBE-C8DA-4F8D-6994-5D17CD4C5CC2}"/>
              </a:ext>
            </a:extLst>
          </p:cNvPr>
          <p:cNvSpPr/>
          <p:nvPr/>
        </p:nvSpPr>
        <p:spPr>
          <a:xfrm>
            <a:off x="7207597" y="4386263"/>
            <a:ext cx="1762952" cy="507206"/>
          </a:xfrm>
          <a:prstGeom prst="rect">
            <a:avLst/>
          </a:prstGeom>
          <a:noFill/>
          <a:ln/>
        </p:spPr>
        <p:txBody>
          <a:bodyPr wrap="square" lIns="114300" tIns="114300" rIns="114300" bIns="11430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Próxima ➜</a:t>
            </a:r>
            <a:endParaRPr lang="en-US" sz="1500"/>
          </a:p>
        </p:txBody>
      </p:sp>
      <p:pic>
        <p:nvPicPr>
          <p:cNvPr id="10" name="Imagem 9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30EE00BF-13E2-4570-ED06-7F326DEAA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pic>
        <p:nvPicPr>
          <p:cNvPr id="12" name="Imagem 11" descr="Uma imagem com sapatos, sapato&#10;&#10;Os conteúdos gerados por IA podem estar incorretos.">
            <a:extLst>
              <a:ext uri="{FF2B5EF4-FFF2-40B4-BE49-F238E27FC236}">
                <a16:creationId xmlns:a16="http://schemas.microsoft.com/office/drawing/2014/main" id="{27C63D0C-0A05-512D-B449-EAAF3B8DD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863" y="2470458"/>
            <a:ext cx="1094273" cy="10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"/>
    </mc:Choice>
    <mc:Fallback xmlns="">
      <p:transition spd="slow" advTm="88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FDF5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Text 1"/>
          <p:cNvSpPr/>
          <p:nvPr/>
        </p:nvSpPr>
        <p:spPr>
          <a:xfrm>
            <a:off x="7022972" y="651532"/>
            <a:ext cx="219456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100"/>
              </a:lnSpc>
              <a:buNone/>
            </a:pPr>
            <a:endParaRPr lang="en-US" sz="410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421" y="444623"/>
            <a:ext cx="578644" cy="521494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2222934" y="1565932"/>
            <a:ext cx="4698132" cy="782910"/>
          </a:xfrm>
          <a:prstGeom prst="roundRect">
            <a:avLst>
              <a:gd name="adj" fmla="val 18249"/>
            </a:avLst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7" name="Text 3"/>
          <p:cNvSpPr/>
          <p:nvPr/>
        </p:nvSpPr>
        <p:spPr>
          <a:xfrm>
            <a:off x="2154354" y="1565932"/>
            <a:ext cx="4835292" cy="782910"/>
          </a:xfrm>
          <a:prstGeom prst="rect">
            <a:avLst/>
          </a:prstGeom>
          <a:noFill/>
          <a:ln/>
        </p:spPr>
        <p:txBody>
          <a:bodyPr wrap="square" lIns="71438" tIns="71438" rIns="71438" bIns="71438" rtlCol="0" anchor="ctr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800">
                <a:solidFill>
                  <a:srgbClr val="333333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Fizeste um ótimo trabalho!
Já sabes associar os objetos às ações!</a:t>
            </a:r>
            <a:endParaRPr lang="en-US" sz="180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164" y="2631021"/>
            <a:ext cx="803672" cy="721519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2321719" y="3634718"/>
            <a:ext cx="571500" cy="571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0800">
            <a:solidFill>
              <a:srgbClr val="4CAF50"/>
            </a:solidFill>
            <a:prstDash val="solid"/>
          </a:ln>
          <a:effectLst>
            <a:outerShdw blurRad="1016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294" y="3663293"/>
            <a:ext cx="514350" cy="514350"/>
          </a:xfrm>
          <a:prstGeom prst="ellipse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3107531" y="3634718"/>
            <a:ext cx="571500" cy="571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0800">
            <a:solidFill>
              <a:srgbClr val="2196F3"/>
            </a:solidFill>
            <a:prstDash val="solid"/>
          </a:ln>
          <a:effectLst>
            <a:outerShdw blurRad="1016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106" y="3663293"/>
            <a:ext cx="514350" cy="514350"/>
          </a:xfrm>
          <a:prstGeom prst="ellipse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3893344" y="3634718"/>
            <a:ext cx="571500" cy="571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0800">
            <a:solidFill>
              <a:srgbClr val="FF5722"/>
            </a:solidFill>
            <a:prstDash val="solid"/>
          </a:ln>
          <a:effectLst>
            <a:outerShdw blurRad="1016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919" y="3663293"/>
            <a:ext cx="514350" cy="514350"/>
          </a:xfrm>
          <a:prstGeom prst="ellipse">
            <a:avLst/>
          </a:prstGeom>
        </p:spPr>
      </p:pic>
      <p:sp>
        <p:nvSpPr>
          <p:cNvPr id="15" name="Shape 7"/>
          <p:cNvSpPr/>
          <p:nvPr/>
        </p:nvSpPr>
        <p:spPr>
          <a:xfrm>
            <a:off x="4679156" y="3634718"/>
            <a:ext cx="571500" cy="571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0800">
            <a:solidFill>
              <a:srgbClr val="9C27B0"/>
            </a:solidFill>
            <a:prstDash val="solid"/>
          </a:ln>
          <a:effectLst>
            <a:outerShdw blurRad="1016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731" y="3663293"/>
            <a:ext cx="514350" cy="514350"/>
          </a:xfrm>
          <a:prstGeom prst="ellipse">
            <a:avLst/>
          </a:prstGeom>
        </p:spPr>
      </p:pic>
      <p:sp>
        <p:nvSpPr>
          <p:cNvPr id="17" name="Shape 8"/>
          <p:cNvSpPr/>
          <p:nvPr/>
        </p:nvSpPr>
        <p:spPr>
          <a:xfrm>
            <a:off x="5464969" y="3634718"/>
            <a:ext cx="571500" cy="571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0800">
            <a:solidFill>
              <a:srgbClr val="E91E63"/>
            </a:solidFill>
            <a:prstDash val="solid"/>
          </a:ln>
          <a:effectLst>
            <a:outerShdw blurRad="1016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544" y="3663293"/>
            <a:ext cx="514350" cy="514350"/>
          </a:xfrm>
          <a:prstGeom prst="ellipse">
            <a:avLst/>
          </a:prstGeom>
        </p:spPr>
      </p:pic>
      <p:sp>
        <p:nvSpPr>
          <p:cNvPr id="19" name="Shape 9"/>
          <p:cNvSpPr/>
          <p:nvPr/>
        </p:nvSpPr>
        <p:spPr>
          <a:xfrm>
            <a:off x="6250781" y="3634718"/>
            <a:ext cx="571500" cy="571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0800">
            <a:solidFill>
              <a:srgbClr val="00BCD4"/>
            </a:solidFill>
            <a:prstDash val="solid"/>
          </a:ln>
          <a:effectLst>
            <a:outerShdw blurRad="101600" dist="508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9356" y="3663293"/>
            <a:ext cx="514350" cy="514350"/>
          </a:xfrm>
          <a:prstGeom prst="ellipse">
            <a:avLst/>
          </a:prstGeom>
        </p:spPr>
      </p:pic>
      <p:sp>
        <p:nvSpPr>
          <p:cNvPr id="21" name="Text 11">
            <a:extLst>
              <a:ext uri="{FF2B5EF4-FFF2-40B4-BE49-F238E27FC236}">
                <a16:creationId xmlns:a16="http://schemas.microsoft.com/office/drawing/2014/main" id="{22588C0D-3B6C-8909-8D69-9109A067DF27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8A371F53-9F7F-2723-248E-68ACA311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094" y="476012"/>
            <a:ext cx="578644" cy="521494"/>
          </a:xfrm>
          <a:prstGeom prst="rect">
            <a:avLst/>
          </a:prstGeom>
        </p:spPr>
      </p:pic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240DAA8D-6FC9-AAE7-F0C3-A6550450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8" y="444623"/>
            <a:ext cx="578644" cy="521494"/>
          </a:xfrm>
          <a:prstGeom prst="rect">
            <a:avLst/>
          </a:prstGeom>
        </p:spPr>
      </p:pic>
      <p:pic>
        <p:nvPicPr>
          <p:cNvPr id="25" name="Imagem 24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2FE7AA39-861F-6D7B-B291-56B1ED24EC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8"/>
    </mc:Choice>
    <mc:Fallback xmlns="">
      <p:transition spd="slow" advTm="24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357187" y="-357187"/>
            <a:ext cx="1428750" cy="1428750"/>
          </a:xfrm>
          <a:prstGeom prst="roundRect">
            <a:avLst>
              <a:gd name="adj" fmla="val 50000"/>
            </a:avLst>
          </a:prstGeom>
          <a:solidFill>
            <a:srgbClr val="FFD700">
              <a:alpha val="2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/>
          <p:cNvSpPr/>
          <p:nvPr/>
        </p:nvSpPr>
        <p:spPr>
          <a:xfrm>
            <a:off x="7715250" y="3714750"/>
            <a:ext cx="1857375" cy="1857375"/>
          </a:xfrm>
          <a:prstGeom prst="roundRect">
            <a:avLst>
              <a:gd name="adj" fmla="val 50000"/>
            </a:avLst>
          </a:prstGeom>
          <a:solidFill>
            <a:srgbClr val="2196F3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Text 2"/>
          <p:cNvSpPr/>
          <p:nvPr/>
        </p:nvSpPr>
        <p:spPr>
          <a:xfrm>
            <a:off x="-457200" y="257175"/>
            <a:ext cx="10058400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3500" b="1">
                <a:solidFill>
                  <a:srgbClr val="FF5722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Como jogar? 🎮</a:t>
            </a:r>
            <a:endParaRPr lang="en-US" sz="3500"/>
          </a:p>
        </p:txBody>
      </p:sp>
      <p:sp>
        <p:nvSpPr>
          <p:cNvPr id="6" name="Shape 3"/>
          <p:cNvSpPr/>
          <p:nvPr/>
        </p:nvSpPr>
        <p:spPr>
          <a:xfrm>
            <a:off x="357188" y="1071563"/>
            <a:ext cx="2236329" cy="3500438"/>
          </a:xfrm>
          <a:prstGeom prst="roundRect">
            <a:avLst>
              <a:gd name="adj" fmla="val 8944"/>
            </a:avLst>
          </a:prstGeom>
          <a:solidFill>
            <a:srgbClr val="E3F2FD"/>
          </a:solidFill>
          <a:ln w="50800">
            <a:solidFill>
              <a:srgbClr val="2196F3"/>
            </a:solidFill>
            <a:prstDash val="solid"/>
          </a:ln>
          <a:effectLst>
            <a:outerShdw blurRad="317500" dist="127000" dir="54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7" name="Shape 4"/>
          <p:cNvSpPr/>
          <p:nvPr/>
        </p:nvSpPr>
        <p:spPr>
          <a:xfrm>
            <a:off x="1275271" y="900113"/>
            <a:ext cx="400050" cy="400050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101600" dist="508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/>
          <p:cNvSpPr/>
          <p:nvPr/>
        </p:nvSpPr>
        <p:spPr>
          <a:xfrm>
            <a:off x="1265270" y="900113"/>
            <a:ext cx="42005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7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</a:t>
            </a:r>
            <a:endParaRPr lang="en-US" sz="1700"/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5233" y="1957388"/>
            <a:ext cx="1000125" cy="10001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21633" y="3071813"/>
            <a:ext cx="110732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>
                <a:solidFill>
                  <a:srgbClr val="1565C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Olha para
a imagem</a:t>
            </a:r>
            <a:endParaRPr lang="en-US" sz="1800"/>
          </a:p>
        </p:txBody>
      </p:sp>
      <p:sp>
        <p:nvSpPr>
          <p:cNvPr id="11" name="Text 7"/>
          <p:cNvSpPr/>
          <p:nvPr/>
        </p:nvSpPr>
        <p:spPr>
          <a:xfrm>
            <a:off x="2842040" y="1071563"/>
            <a:ext cx="363327" cy="35004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2700">
                <a:solidFill>
                  <a:srgbClr val="FFD7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➜</a:t>
            </a:r>
            <a:endParaRPr lang="en-US" sz="2700"/>
          </a:p>
        </p:txBody>
      </p:sp>
      <p:sp>
        <p:nvSpPr>
          <p:cNvPr id="12" name="Shape 8"/>
          <p:cNvSpPr/>
          <p:nvPr/>
        </p:nvSpPr>
        <p:spPr>
          <a:xfrm>
            <a:off x="3453892" y="1071563"/>
            <a:ext cx="2236329" cy="3500438"/>
          </a:xfrm>
          <a:prstGeom prst="roundRect">
            <a:avLst>
              <a:gd name="adj" fmla="val 8944"/>
            </a:avLst>
          </a:prstGeom>
          <a:solidFill>
            <a:srgbClr val="FFF3E0"/>
          </a:solidFill>
          <a:ln w="50800">
            <a:solidFill>
              <a:srgbClr val="FF9800"/>
            </a:solidFill>
            <a:prstDash val="solid"/>
          </a:ln>
          <a:effectLst>
            <a:outerShdw blurRad="317500" dist="127000" dir="54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3" name="Shape 9"/>
          <p:cNvSpPr/>
          <p:nvPr/>
        </p:nvSpPr>
        <p:spPr>
          <a:xfrm>
            <a:off x="4371975" y="900113"/>
            <a:ext cx="400050" cy="400050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/>
          <a:effectLst>
            <a:outerShdw blurRad="101600" dist="508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4" name="Text 10"/>
          <p:cNvSpPr/>
          <p:nvPr/>
        </p:nvSpPr>
        <p:spPr>
          <a:xfrm>
            <a:off x="4361974" y="900113"/>
            <a:ext cx="42005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7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2</a:t>
            </a:r>
            <a:endParaRPr lang="en-US" sz="1700"/>
          </a:p>
        </p:txBody>
      </p:sp>
      <p:pic>
        <p:nvPicPr>
          <p:cNvPr id="15" name="Imag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71938" y="1957388"/>
            <a:ext cx="1000125" cy="100012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218401" y="3071813"/>
            <a:ext cx="70719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>
                <a:solidFill>
                  <a:srgbClr val="E651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Pensa
bem</a:t>
            </a:r>
            <a:endParaRPr lang="en-US" sz="1800"/>
          </a:p>
        </p:txBody>
      </p:sp>
      <p:sp>
        <p:nvSpPr>
          <p:cNvPr id="17" name="Text 12"/>
          <p:cNvSpPr/>
          <p:nvPr/>
        </p:nvSpPr>
        <p:spPr>
          <a:xfrm>
            <a:off x="5938744" y="1071563"/>
            <a:ext cx="363327" cy="35004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2700">
                <a:solidFill>
                  <a:srgbClr val="FFD7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➜</a:t>
            </a:r>
            <a:endParaRPr lang="en-US" sz="2700"/>
          </a:p>
        </p:txBody>
      </p:sp>
      <p:sp>
        <p:nvSpPr>
          <p:cNvPr id="18" name="Shape 13"/>
          <p:cNvSpPr/>
          <p:nvPr/>
        </p:nvSpPr>
        <p:spPr>
          <a:xfrm>
            <a:off x="6550596" y="1071563"/>
            <a:ext cx="2236329" cy="3500438"/>
          </a:xfrm>
          <a:prstGeom prst="roundRect">
            <a:avLst>
              <a:gd name="adj" fmla="val 8944"/>
            </a:avLst>
          </a:prstGeom>
          <a:solidFill>
            <a:srgbClr val="E8F5E9"/>
          </a:solidFill>
          <a:ln w="50800">
            <a:solidFill>
              <a:srgbClr val="4CAF50"/>
            </a:solidFill>
            <a:prstDash val="solid"/>
          </a:ln>
          <a:effectLst>
            <a:outerShdw blurRad="317500" dist="127000" dir="54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9" name="Shape 14"/>
          <p:cNvSpPr/>
          <p:nvPr/>
        </p:nvSpPr>
        <p:spPr>
          <a:xfrm>
            <a:off x="7468679" y="900113"/>
            <a:ext cx="400050" cy="400050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/>
          <a:effectLst>
            <a:outerShdw blurRad="101600" dist="508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20" name="Text 15"/>
          <p:cNvSpPr/>
          <p:nvPr/>
        </p:nvSpPr>
        <p:spPr>
          <a:xfrm>
            <a:off x="7458678" y="900113"/>
            <a:ext cx="42005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7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3</a:t>
            </a:r>
            <a:endParaRPr lang="en-US" sz="1700"/>
          </a:p>
        </p:txBody>
      </p:sp>
      <p:pic>
        <p:nvPicPr>
          <p:cNvPr id="21" name="Image 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68642" y="1957388"/>
            <a:ext cx="1000125" cy="100012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208451" y="3071813"/>
            <a:ext cx="92050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>
                <a:solidFill>
                  <a:srgbClr val="2E7D32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Escolhe
a opção</a:t>
            </a:r>
            <a:endParaRPr lang="en-US" sz="180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579" y="4797028"/>
            <a:ext cx="157163" cy="164306"/>
          </a:xfrm>
          <a:prstGeom prst="rect">
            <a:avLst/>
          </a:prstGeom>
        </p:spPr>
      </p:pic>
      <p:sp>
        <p:nvSpPr>
          <p:cNvPr id="26" name="Text 11">
            <a:extLst>
              <a:ext uri="{FF2B5EF4-FFF2-40B4-BE49-F238E27FC236}">
                <a16:creationId xmlns:a16="http://schemas.microsoft.com/office/drawing/2014/main" id="{84B8EC50-F6D2-E739-1B3D-F742B9D4772C}"/>
              </a:ext>
            </a:extLst>
          </p:cNvPr>
          <p:cNvSpPr/>
          <p:nvPr/>
        </p:nvSpPr>
        <p:spPr>
          <a:xfrm>
            <a:off x="975233" y="4854178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27" name="Imagem 26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D446311E-810A-B41E-0B36-B8621903D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"/>
    </mc:Choice>
    <mc:Fallback xmlns="">
      <p:transition spd="slow" advTm="21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428625" y="-428625"/>
            <a:ext cx="1571625" cy="1571625"/>
          </a:xfrm>
          <a:prstGeom prst="roundRect">
            <a:avLst>
              <a:gd name="adj" fmla="val 50000"/>
            </a:avLst>
          </a:prstGeom>
          <a:solidFill>
            <a:srgbClr val="FFD700">
              <a:alpha val="15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/>
          <p:cNvSpPr/>
          <p:nvPr/>
        </p:nvSpPr>
        <p:spPr>
          <a:xfrm>
            <a:off x="7572375" y="3571875"/>
            <a:ext cx="2143125" cy="2143125"/>
          </a:xfrm>
          <a:prstGeom prst="roundRect">
            <a:avLst>
              <a:gd name="adj" fmla="val 50000"/>
            </a:avLst>
          </a:prstGeom>
          <a:solidFill>
            <a:srgbClr val="FF5722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/>
          <p:cNvSpPr/>
          <p:nvPr/>
        </p:nvSpPr>
        <p:spPr>
          <a:xfrm>
            <a:off x="2786063" y="785813"/>
            <a:ext cx="3571875" cy="3571875"/>
          </a:xfrm>
          <a:prstGeom prst="roundRect">
            <a:avLst>
              <a:gd name="adj" fmla="val 50000"/>
            </a:avLst>
          </a:prstGeom>
          <a:solidFill>
            <a:srgbClr val="FFE082">
              <a:alpha val="8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6" name="Shape 3"/>
          <p:cNvSpPr/>
          <p:nvPr/>
        </p:nvSpPr>
        <p:spPr>
          <a:xfrm>
            <a:off x="1717737" y="157163"/>
            <a:ext cx="5708414" cy="778669"/>
          </a:xfrm>
          <a:prstGeom prst="roundRect">
            <a:avLst>
              <a:gd name="adj" fmla="val 27523"/>
            </a:avLst>
          </a:prstGeom>
          <a:solidFill>
            <a:srgbClr val="FFFFFF">
              <a:alpha val="85000"/>
            </a:srgbClr>
          </a:solidFill>
          <a:ln/>
          <a:effectLst>
            <a:outerShdw blurRad="190500" dist="508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4"/>
          <p:cNvSpPr/>
          <p:nvPr/>
        </p:nvSpPr>
        <p:spPr>
          <a:xfrm>
            <a:off x="2502807" y="318567"/>
            <a:ext cx="4888368" cy="4557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3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3300" b="1" u="sng">
                <a:solidFill>
                  <a:srgbClr val="FF5722"/>
                </a:solidFill>
                <a:uFill>
                  <a:solidFill>
                    <a:srgbClr val="FFB74D"/>
                  </a:solidFill>
                </a:uFill>
                <a:latin typeface="Segoe UI" pitchFamily="34" charset="0"/>
                <a:ea typeface="Segoe UI" pitchFamily="34" charset="-122"/>
                <a:cs typeface="Segoe UI" pitchFamily="34" charset="-120"/>
              </a:rPr>
              <a:t>COMER</a:t>
            </a:r>
            <a:r>
              <a:rPr lang="en-US" sz="33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usamos...</a:t>
            </a:r>
            <a:endParaRPr lang="en-US" sz="3300"/>
          </a:p>
        </p:txBody>
      </p:sp>
      <p:sp>
        <p:nvSpPr>
          <p:cNvPr id="9" name="Text 5"/>
          <p:cNvSpPr/>
          <p:nvPr/>
        </p:nvSpPr>
        <p:spPr>
          <a:xfrm>
            <a:off x="-457200" y="992981"/>
            <a:ext cx="10058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>
                <a:solidFill>
                  <a:srgbClr val="88888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🖐️ Toca na imagem certa!</a:t>
            </a:r>
            <a:endParaRPr lang="en-US" sz="140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98A9587-80D5-ECD0-0DE7-3C1EA3D96CF1}"/>
              </a:ext>
            </a:extLst>
          </p:cNvPr>
          <p:cNvGrpSpPr/>
          <p:nvPr/>
        </p:nvGrpSpPr>
        <p:grpSpPr>
          <a:xfrm>
            <a:off x="600075" y="1321594"/>
            <a:ext cx="3071813" cy="3143250"/>
            <a:chOff x="600075" y="1321594"/>
            <a:chExt cx="3071813" cy="3143250"/>
          </a:xfrm>
        </p:grpSpPr>
        <p:sp>
          <p:nvSpPr>
            <p:cNvPr id="10" name="Shape 6">
              <a:hlinkClick r:id="" action="ppaction://hlinkshowjump?jump=nextslide">
                <a:snd r:embed="rId4" name="applause.wav"/>
              </a:hlinkClick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0075" y="1321594"/>
              <a:ext cx="3071813" cy="3143250"/>
            </a:xfrm>
            <a:prstGeom prst="roundRect">
              <a:avLst>
                <a:gd name="adj" fmla="val 7442"/>
              </a:avLst>
            </a:prstGeom>
            <a:solidFill>
              <a:srgbClr val="FFFFFF"/>
            </a:solidFill>
            <a:ln w="76200">
              <a:solidFill>
                <a:srgbClr val="E0E0E0"/>
              </a:solidFill>
              <a:prstDash val="solid"/>
            </a:ln>
            <a:effectLst>
              <a:outerShdw blurRad="381000" dist="127000" dir="54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pt-PT"/>
            </a:p>
          </p:txBody>
        </p:sp>
        <p:pic>
          <p:nvPicPr>
            <p:cNvPr id="11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7294" y="1700213"/>
              <a:ext cx="1857375" cy="1857375"/>
            </a:xfrm>
            <a:prstGeom prst="rect">
              <a:avLst/>
            </a:prstGeom>
          </p:spPr>
        </p:pic>
        <p:sp>
          <p:nvSpPr>
            <p:cNvPr id="12" name="Tex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8154" y="3657600"/>
              <a:ext cx="1235543" cy="4286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3400"/>
                </a:lnSpc>
                <a:buNone/>
              </a:pPr>
              <a:r>
                <a:rPr lang="en-US" sz="2300" b="1">
                  <a:solidFill>
                    <a:srgbClr val="333333"/>
                  </a:solidFill>
                  <a:latin typeface="Segoe UI" pitchFamily="34" charset="0"/>
                  <a:ea typeface="Segoe UI" pitchFamily="34" charset="-122"/>
                  <a:cs typeface="Segoe UI" pitchFamily="34" charset="-120"/>
                </a:rPr>
                <a:t>O prato</a:t>
              </a:r>
              <a:endParaRPr lang="en-US" sz="2300"/>
            </a:p>
          </p:txBody>
        </p:sp>
      </p:grpSp>
      <p:sp>
        <p:nvSpPr>
          <p:cNvPr id="13" name="Shape 8"/>
          <p:cNvSpPr/>
          <p:nvPr/>
        </p:nvSpPr>
        <p:spPr>
          <a:xfrm>
            <a:off x="4314825" y="2636044"/>
            <a:ext cx="514350" cy="514350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/>
          <a:effectLst>
            <a:outerShdw blurRad="152400" dist="508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4" name="Text 9"/>
          <p:cNvSpPr/>
          <p:nvPr/>
        </p:nvSpPr>
        <p:spPr>
          <a:xfrm>
            <a:off x="4301966" y="2636044"/>
            <a:ext cx="5400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VS</a:t>
            </a:r>
            <a:endParaRPr lang="en-US" sz="150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96EBDB1-E1F0-F9BB-A9C8-CFAF65CD9B24}"/>
              </a:ext>
            </a:extLst>
          </p:cNvPr>
          <p:cNvGrpSpPr/>
          <p:nvPr/>
        </p:nvGrpSpPr>
        <p:grpSpPr>
          <a:xfrm>
            <a:off x="5472113" y="1321594"/>
            <a:ext cx="3071813" cy="3143250"/>
            <a:chOff x="5472113" y="1321594"/>
            <a:chExt cx="3071813" cy="3143250"/>
          </a:xfrm>
        </p:grpSpPr>
        <p:sp>
          <p:nvSpPr>
            <p:cNvPr id="15" name="Shape 10">
              <a:hlinkClick r:id="" action="ppaction://noaction">
                <a:snd r:embed="rId6" name="voltage.wav"/>
              </a:hlinkClick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2113" y="1321594"/>
              <a:ext cx="3071813" cy="3143250"/>
            </a:xfrm>
            <a:prstGeom prst="roundRect">
              <a:avLst>
                <a:gd name="adj" fmla="val 7442"/>
              </a:avLst>
            </a:prstGeom>
            <a:solidFill>
              <a:srgbClr val="FFFFFF"/>
            </a:solidFill>
            <a:ln w="76200">
              <a:solidFill>
                <a:srgbClr val="E0E0E0"/>
              </a:solidFill>
              <a:prstDash val="solid"/>
            </a:ln>
            <a:effectLst>
              <a:outerShdw blurRad="381000" dist="127000" dir="54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pt-PT"/>
            </a:p>
          </p:txBody>
        </p:sp>
        <p:pic>
          <p:nvPicPr>
            <p:cNvPr id="16" name="Image 3" descr="preencoded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79331" y="1700213"/>
              <a:ext cx="1857375" cy="1857375"/>
            </a:xfrm>
            <a:prstGeom prst="rect">
              <a:avLst/>
            </a:prstGeom>
          </p:spPr>
        </p:pic>
        <p:sp>
          <p:nvSpPr>
            <p:cNvPr id="17" name="Text 11">
              <a:hlinkClick r:id="" action="ppaction://noaction">
                <a:snd r:embed="rId6" name="voltage.wav"/>
              </a:hlinkClick>
            </p:cNvPr>
            <p:cNvSpPr/>
            <p:nvPr/>
          </p:nvSpPr>
          <p:spPr>
            <a:xfrm>
              <a:off x="6466987" y="3657600"/>
              <a:ext cx="1082064" cy="4286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3400"/>
                </a:lnSpc>
                <a:buNone/>
              </a:pPr>
              <a:r>
                <a:rPr lang="en-US" sz="2300" b="1">
                  <a:solidFill>
                    <a:srgbClr val="333333"/>
                  </a:solidFill>
                  <a:latin typeface="Segoe UI" pitchFamily="34" charset="0"/>
                  <a:ea typeface="Segoe UI" pitchFamily="34" charset="-122"/>
                  <a:cs typeface="Segoe UI" pitchFamily="34" charset="-120"/>
                </a:rPr>
                <a:t>A bola</a:t>
              </a:r>
              <a:endParaRPr lang="en-US" sz="2300"/>
            </a:p>
          </p:txBody>
        </p:sp>
      </p:grpSp>
      <p:pic>
        <p:nvPicPr>
          <p:cNvPr id="20" name="Imagem 19" descr="Uma imagem com clipart, ilustração, desenho, arte&#10;&#10;Os conteúdos gerados por IA podem estar incorretos.">
            <a:extLst>
              <a:ext uri="{FF2B5EF4-FFF2-40B4-BE49-F238E27FC236}">
                <a16:creationId xmlns:a16="http://schemas.microsoft.com/office/drawing/2014/main" id="{3BA0EB2A-A1AA-BC6D-EAA9-9F402CBE5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8975" y="-144660"/>
            <a:ext cx="1571625" cy="1571625"/>
          </a:xfrm>
          <a:prstGeom prst="rect">
            <a:avLst/>
          </a:prstGeom>
        </p:spPr>
      </p:pic>
      <p:sp>
        <p:nvSpPr>
          <p:cNvPr id="7" name="Text 11">
            <a:extLst>
              <a:ext uri="{FF2B5EF4-FFF2-40B4-BE49-F238E27FC236}">
                <a16:creationId xmlns:a16="http://schemas.microsoft.com/office/drawing/2014/main" id="{71F5762A-119B-E80A-24DA-88C2000BDA12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8" name="Imagem 17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B97F50C4-F5AA-B498-78FA-85595836E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sp>
        <p:nvSpPr>
          <p:cNvPr id="25" name="CaixaDeTexto 24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37236F27-9A7A-5112-9370-1B51AB5AA677}"/>
              </a:ext>
            </a:extLst>
          </p:cNvPr>
          <p:cNvSpPr txBox="1"/>
          <p:nvPr/>
        </p:nvSpPr>
        <p:spPr>
          <a:xfrm>
            <a:off x="727364" y="1426965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7"/>
    </mc:Choice>
    <mc:Fallback xmlns="">
      <p:transition spd="slow" advTm="106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14313"/>
            <a:ext cx="66515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⭐</a:t>
            </a:r>
            <a:endParaRPr lang="en-US" sz="2800"/>
          </a:p>
        </p:txBody>
      </p:sp>
      <p:sp>
        <p:nvSpPr>
          <p:cNvPr id="4" name="Text 1"/>
          <p:cNvSpPr/>
          <p:nvPr/>
        </p:nvSpPr>
        <p:spPr>
          <a:xfrm>
            <a:off x="7927828" y="946375"/>
            <a:ext cx="57608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🌟</a:t>
            </a:r>
            <a:endParaRPr lang="en-US" sz="2300"/>
          </a:p>
        </p:txBody>
      </p:sp>
      <p:sp>
        <p:nvSpPr>
          <p:cNvPr id="5" name="Text 2"/>
          <p:cNvSpPr/>
          <p:nvPr/>
        </p:nvSpPr>
        <p:spPr>
          <a:xfrm>
            <a:off x="714375" y="4375547"/>
            <a:ext cx="620622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✨</a:t>
            </a:r>
            <a:endParaRPr lang="en-US" sz="2500"/>
          </a:p>
        </p:txBody>
      </p:sp>
      <p:sp>
        <p:nvSpPr>
          <p:cNvPr id="6" name="Text 3"/>
          <p:cNvSpPr/>
          <p:nvPr/>
        </p:nvSpPr>
        <p:spPr>
          <a:xfrm>
            <a:off x="8225135" y="4125516"/>
            <a:ext cx="709696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🎉</a:t>
            </a:r>
            <a:endParaRPr lang="en-US" sz="3100"/>
          </a:p>
        </p:txBody>
      </p:sp>
      <p:sp>
        <p:nvSpPr>
          <p:cNvPr id="7" name="Shape 4"/>
          <p:cNvSpPr/>
          <p:nvPr/>
        </p:nvSpPr>
        <p:spPr>
          <a:xfrm>
            <a:off x="1500188" y="494370"/>
            <a:ext cx="6143625" cy="4154760"/>
          </a:xfrm>
          <a:prstGeom prst="roundRect">
            <a:avLst>
              <a:gd name="adj" fmla="val 6878"/>
            </a:avLst>
          </a:prstGeom>
          <a:solidFill>
            <a:srgbClr val="FFFFFF"/>
          </a:solidFill>
          <a:ln w="76200">
            <a:solidFill>
              <a:srgbClr val="4CAF50"/>
            </a:solidFill>
            <a:prstDash val="solid"/>
          </a:ln>
          <a:effectLst>
            <a:outerShdw blurRad="762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/>
          <p:cNvSpPr/>
          <p:nvPr/>
        </p:nvSpPr>
        <p:spPr>
          <a:xfrm>
            <a:off x="4105643" y="1001576"/>
            <a:ext cx="932603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✅</a:t>
            </a:r>
            <a:endParaRPr lang="en-US" sz="4500"/>
          </a:p>
        </p:txBody>
      </p:sp>
      <p:sp>
        <p:nvSpPr>
          <p:cNvPr id="9" name="Text 6"/>
          <p:cNvSpPr/>
          <p:nvPr/>
        </p:nvSpPr>
        <p:spPr>
          <a:xfrm>
            <a:off x="1711643" y="1880257"/>
            <a:ext cx="57207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600" b="1">
                <a:solidFill>
                  <a:srgbClr val="4CAF5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Muito Bem!</a:t>
            </a:r>
            <a:endParaRPr lang="en-US" sz="3600"/>
          </a:p>
        </p:txBody>
      </p:sp>
      <p:sp>
        <p:nvSpPr>
          <p:cNvPr id="13" name="Text 8"/>
          <p:cNvSpPr/>
          <p:nvPr/>
        </p:nvSpPr>
        <p:spPr>
          <a:xfrm>
            <a:off x="1890236" y="3809070"/>
            <a:ext cx="536352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100" b="1">
                <a:solidFill>
                  <a:srgbClr val="FF5722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COMER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usamos o </a:t>
            </a:r>
            <a:r>
              <a:rPr lang="en-US" sz="2500" b="1">
                <a:solidFill>
                  <a:srgbClr val="FF98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PRATO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! 🍽️</a:t>
            </a:r>
            <a:endParaRPr lang="en-US" sz="2100"/>
          </a:p>
        </p:txBody>
      </p:sp>
      <p:sp>
        <p:nvSpPr>
          <p:cNvPr id="14" name="Shape 9"/>
          <p:cNvSpPr/>
          <p:nvPr/>
        </p:nvSpPr>
        <p:spPr>
          <a:xfrm>
            <a:off x="7207597" y="4386263"/>
            <a:ext cx="1543496" cy="507206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254000" dist="101600" dir="5400000" algn="bl" rotWithShape="0">
              <a:srgbClr val="2196F3">
                <a:alpha val="4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5" name="Text 10"/>
          <p:cNvSpPr/>
          <p:nvPr/>
        </p:nvSpPr>
        <p:spPr>
          <a:xfrm>
            <a:off x="7207597" y="4386263"/>
            <a:ext cx="1762952" cy="507206"/>
          </a:xfrm>
          <a:prstGeom prst="rect">
            <a:avLst/>
          </a:prstGeom>
          <a:noFill/>
          <a:ln/>
        </p:spPr>
        <p:txBody>
          <a:bodyPr wrap="square" lIns="114300" tIns="114300" rIns="114300" bIns="11430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Próxima ➜</a:t>
            </a:r>
            <a:endParaRPr lang="en-US" sz="1500"/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E92665F6-976B-A9A7-4B2D-81B5696E8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256" y="2258876"/>
            <a:ext cx="1857375" cy="1857375"/>
          </a:xfrm>
          <a:prstGeom prst="rect">
            <a:avLst/>
          </a:prstGeom>
        </p:spPr>
      </p:pic>
      <p:sp>
        <p:nvSpPr>
          <p:cNvPr id="10" name="Text 11">
            <a:extLst>
              <a:ext uri="{FF2B5EF4-FFF2-40B4-BE49-F238E27FC236}">
                <a16:creationId xmlns:a16="http://schemas.microsoft.com/office/drawing/2014/main" id="{D3F7B37A-5546-A589-6748-A22DE1A13C83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1" name="Imagem 10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58BDF6CC-9B1C-E558-2589-A9E24E0AA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71" y="-7240"/>
            <a:ext cx="865044" cy="865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4"/>
    </mc:Choice>
    <mc:Fallback xmlns="">
      <p:transition spd="slow" advTm="35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428625" y="-428625"/>
            <a:ext cx="1571625" cy="1571625"/>
          </a:xfrm>
          <a:prstGeom prst="roundRect">
            <a:avLst>
              <a:gd name="adj" fmla="val 50000"/>
            </a:avLst>
          </a:prstGeom>
          <a:solidFill>
            <a:srgbClr val="2196F3">
              <a:alpha val="13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/>
          <p:cNvSpPr/>
          <p:nvPr/>
        </p:nvSpPr>
        <p:spPr>
          <a:xfrm>
            <a:off x="7572375" y="3571875"/>
            <a:ext cx="2143125" cy="2143125"/>
          </a:xfrm>
          <a:prstGeom prst="roundRect">
            <a:avLst>
              <a:gd name="adj" fmla="val 50000"/>
            </a:avLst>
          </a:prstGeom>
          <a:solidFill>
            <a:srgbClr val="4CAF50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/>
          <p:cNvSpPr/>
          <p:nvPr/>
        </p:nvSpPr>
        <p:spPr>
          <a:xfrm>
            <a:off x="1763725" y="157163"/>
            <a:ext cx="5616550" cy="778669"/>
          </a:xfrm>
          <a:prstGeom prst="roundRect">
            <a:avLst>
              <a:gd name="adj" fmla="val 27523"/>
            </a:avLst>
          </a:prstGeom>
          <a:solidFill>
            <a:srgbClr val="FFFFFF">
              <a:alpha val="85000"/>
            </a:srgbClr>
          </a:solidFill>
          <a:ln/>
          <a:effectLst>
            <a:outerShdw blurRad="190500" dist="508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7" name="Text 3"/>
          <p:cNvSpPr/>
          <p:nvPr/>
        </p:nvSpPr>
        <p:spPr>
          <a:xfrm>
            <a:off x="2553388" y="318567"/>
            <a:ext cx="4787317" cy="4557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3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3300" b="1" u="sng">
                <a:solidFill>
                  <a:srgbClr val="1565C0"/>
                </a:solidFill>
                <a:uFill>
                  <a:solidFill>
                    <a:srgbClr val="64B5F6"/>
                  </a:solidFill>
                </a:uFill>
                <a:latin typeface="Segoe UI" pitchFamily="34" charset="0"/>
                <a:ea typeface="Segoe UI" pitchFamily="34" charset="-122"/>
                <a:cs typeface="Segoe UI" pitchFamily="34" charset="-120"/>
              </a:rPr>
              <a:t>BEBER</a:t>
            </a:r>
            <a:r>
              <a:rPr lang="en-US" sz="33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usamos...</a:t>
            </a:r>
            <a:endParaRPr lang="en-US" sz="3300"/>
          </a:p>
        </p:txBody>
      </p:sp>
      <p:sp>
        <p:nvSpPr>
          <p:cNvPr id="8" name="Text 4"/>
          <p:cNvSpPr/>
          <p:nvPr/>
        </p:nvSpPr>
        <p:spPr>
          <a:xfrm>
            <a:off x="-457200" y="992981"/>
            <a:ext cx="10058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>
                <a:solidFill>
                  <a:srgbClr val="88888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🖐️ Toca na imagem certa!</a:t>
            </a:r>
            <a:endParaRPr lang="en-US" sz="1400"/>
          </a:p>
        </p:txBody>
      </p:sp>
      <p:sp>
        <p:nvSpPr>
          <p:cNvPr id="9" name="Shape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600075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294" y="1700213"/>
            <a:ext cx="1857375" cy="18573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404077" y="3657600"/>
            <a:ext cx="146380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escova</a:t>
            </a:r>
            <a:endParaRPr lang="en-US" sz="2300"/>
          </a:p>
        </p:txBody>
      </p:sp>
      <p:sp>
        <p:nvSpPr>
          <p:cNvPr id="12" name="Shape 7"/>
          <p:cNvSpPr/>
          <p:nvPr/>
        </p:nvSpPr>
        <p:spPr>
          <a:xfrm>
            <a:off x="4314825" y="2636044"/>
            <a:ext cx="514350" cy="514350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/>
          <a:effectLst>
            <a:outerShdw blurRad="152400" dist="508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3" name="Text 8"/>
          <p:cNvSpPr/>
          <p:nvPr/>
        </p:nvSpPr>
        <p:spPr>
          <a:xfrm>
            <a:off x="4301966" y="2636044"/>
            <a:ext cx="5400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VS</a:t>
            </a:r>
            <a:endParaRPr lang="en-US" sz="1500"/>
          </a:p>
        </p:txBody>
      </p:sp>
      <p:sp>
        <p:nvSpPr>
          <p:cNvPr id="14" name="Shape 9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5472113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331" y="1700213"/>
            <a:ext cx="1857375" cy="185737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406153" y="3657600"/>
            <a:ext cx="120373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copo</a:t>
            </a:r>
            <a:endParaRPr lang="en-US" sz="2300"/>
          </a:p>
        </p:txBody>
      </p:sp>
      <p:pic>
        <p:nvPicPr>
          <p:cNvPr id="19" name="Imagem 18" descr="Uma imagem com clipart, Gráficos, desenho, ilustração&#10;&#10;Os conteúdos gerados por IA podem estar incorretos.">
            <a:extLst>
              <a:ext uri="{FF2B5EF4-FFF2-40B4-BE49-F238E27FC236}">
                <a16:creationId xmlns:a16="http://schemas.microsoft.com/office/drawing/2014/main" id="{E9D326CF-C859-46F3-73BB-4277F3358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09" y="-260748"/>
            <a:ext cx="1857376" cy="1857376"/>
          </a:xfrm>
          <a:prstGeom prst="rect">
            <a:avLst/>
          </a:prstGeom>
        </p:spPr>
      </p:pic>
      <p:sp>
        <p:nvSpPr>
          <p:cNvPr id="6" name="Text 11">
            <a:extLst>
              <a:ext uri="{FF2B5EF4-FFF2-40B4-BE49-F238E27FC236}">
                <a16:creationId xmlns:a16="http://schemas.microsoft.com/office/drawing/2014/main" id="{18B3F66F-4FFC-DF50-A24A-D9FCE544902E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7" name="Imagem 16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92DCD380-54A8-C2AF-9DDB-E52DD3B9B2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sp>
        <p:nvSpPr>
          <p:cNvPr id="20" name="CaixaDeTexto 19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E80741A3-C1AF-DDB5-CA69-0227F116CE66}"/>
              </a:ext>
            </a:extLst>
          </p:cNvPr>
          <p:cNvSpPr txBox="1"/>
          <p:nvPr/>
        </p:nvSpPr>
        <p:spPr>
          <a:xfrm>
            <a:off x="5644018" y="1463576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4" name="CaixaDeTexto 2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422027F-9904-B28B-4487-879E93D73CED}"/>
              </a:ext>
            </a:extLst>
          </p:cNvPr>
          <p:cNvSpPr txBox="1"/>
          <p:nvPr/>
        </p:nvSpPr>
        <p:spPr>
          <a:xfrm>
            <a:off x="717622" y="1463576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3"/>
    </mc:Choice>
    <mc:Fallback xmlns="">
      <p:transition spd="slow" advTm="614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2B51D-4738-EA67-884C-505EFC230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96E5050-497C-EEDA-E90C-5C33877BF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704810F6-DC89-0897-D1F6-71028A6D1577}"/>
              </a:ext>
            </a:extLst>
          </p:cNvPr>
          <p:cNvSpPr/>
          <p:nvPr/>
        </p:nvSpPr>
        <p:spPr>
          <a:xfrm>
            <a:off x="428625" y="214313"/>
            <a:ext cx="66515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⭐</a:t>
            </a:r>
            <a:endParaRPr lang="en-US" sz="28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19C3147-E430-A1E4-3287-1068F69768CF}"/>
              </a:ext>
            </a:extLst>
          </p:cNvPr>
          <p:cNvSpPr/>
          <p:nvPr/>
        </p:nvSpPr>
        <p:spPr>
          <a:xfrm>
            <a:off x="8089073" y="1105160"/>
            <a:ext cx="57608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🌟</a:t>
            </a:r>
            <a:endParaRPr lang="en-US" sz="230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666A6B8-836E-C36F-A370-2B13D0C41D7D}"/>
              </a:ext>
            </a:extLst>
          </p:cNvPr>
          <p:cNvSpPr/>
          <p:nvPr/>
        </p:nvSpPr>
        <p:spPr>
          <a:xfrm>
            <a:off x="714375" y="4375547"/>
            <a:ext cx="620622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✨</a:t>
            </a:r>
            <a:endParaRPr lang="en-US" sz="25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7F76E21F-8301-F0E7-3898-4A3020DF56FC}"/>
              </a:ext>
            </a:extLst>
          </p:cNvPr>
          <p:cNvSpPr/>
          <p:nvPr/>
        </p:nvSpPr>
        <p:spPr>
          <a:xfrm>
            <a:off x="8225135" y="4125516"/>
            <a:ext cx="709696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🎉</a:t>
            </a:r>
            <a:endParaRPr lang="en-US" sz="31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AF63121C-73BD-B050-AD86-55ED7EBE84DF}"/>
              </a:ext>
            </a:extLst>
          </p:cNvPr>
          <p:cNvSpPr/>
          <p:nvPr/>
        </p:nvSpPr>
        <p:spPr>
          <a:xfrm>
            <a:off x="1500188" y="494370"/>
            <a:ext cx="6143625" cy="4154760"/>
          </a:xfrm>
          <a:prstGeom prst="roundRect">
            <a:avLst>
              <a:gd name="adj" fmla="val 6878"/>
            </a:avLst>
          </a:prstGeom>
          <a:solidFill>
            <a:srgbClr val="FFFFFF"/>
          </a:solidFill>
          <a:ln w="76200">
            <a:solidFill>
              <a:srgbClr val="4CAF50"/>
            </a:solidFill>
            <a:prstDash val="solid"/>
          </a:ln>
          <a:effectLst>
            <a:outerShdw blurRad="762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D2446CEF-46D7-E252-DE27-6D7833AD4494}"/>
              </a:ext>
            </a:extLst>
          </p:cNvPr>
          <p:cNvSpPr/>
          <p:nvPr/>
        </p:nvSpPr>
        <p:spPr>
          <a:xfrm>
            <a:off x="4105643" y="1001576"/>
            <a:ext cx="932603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✅</a:t>
            </a:r>
            <a:endParaRPr lang="en-US" sz="45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A6156462-6D9F-CB97-F43C-6C54DB8AF5B2}"/>
              </a:ext>
            </a:extLst>
          </p:cNvPr>
          <p:cNvSpPr/>
          <p:nvPr/>
        </p:nvSpPr>
        <p:spPr>
          <a:xfrm>
            <a:off x="1711643" y="1880257"/>
            <a:ext cx="57207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600" b="1">
                <a:solidFill>
                  <a:srgbClr val="4CAF5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Muito Bem!</a:t>
            </a:r>
            <a:endParaRPr lang="en-US" sz="360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8BE8F998-AE0A-C5C1-3B3E-34771EAECD1B}"/>
              </a:ext>
            </a:extLst>
          </p:cNvPr>
          <p:cNvSpPr/>
          <p:nvPr/>
        </p:nvSpPr>
        <p:spPr>
          <a:xfrm>
            <a:off x="1890236" y="3809070"/>
            <a:ext cx="536352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1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BEBER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210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o </a:t>
            </a:r>
            <a:r>
              <a:rPr lang="en-US" sz="2100" b="1">
                <a:solidFill>
                  <a:schemeClr val="accent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COPO.</a:t>
            </a:r>
            <a:endParaRPr lang="en-US" sz="2100" b="1">
              <a:solidFill>
                <a:schemeClr val="accent1"/>
              </a:solidFill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AB2EF16E-3EF0-92CB-E90D-DCE2ADB27712}"/>
              </a:ext>
            </a:extLst>
          </p:cNvPr>
          <p:cNvSpPr/>
          <p:nvPr/>
        </p:nvSpPr>
        <p:spPr>
          <a:xfrm>
            <a:off x="7207597" y="4386263"/>
            <a:ext cx="1543496" cy="507206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254000" dist="101600" dir="5400000" algn="bl" rotWithShape="0">
              <a:srgbClr val="2196F3">
                <a:alpha val="4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04E6B349-EE8B-6577-7AA0-794B4BA69C53}"/>
              </a:ext>
            </a:extLst>
          </p:cNvPr>
          <p:cNvSpPr/>
          <p:nvPr/>
        </p:nvSpPr>
        <p:spPr>
          <a:xfrm>
            <a:off x="7207597" y="4386263"/>
            <a:ext cx="1762952" cy="507206"/>
          </a:xfrm>
          <a:prstGeom prst="rect">
            <a:avLst/>
          </a:prstGeom>
          <a:noFill/>
          <a:ln/>
        </p:spPr>
        <p:txBody>
          <a:bodyPr wrap="square" lIns="114300" tIns="114300" rIns="114300" bIns="11430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Próxima ➜</a:t>
            </a:r>
            <a:endParaRPr lang="en-US" sz="150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4A4FE1FC-E43F-0385-D6FD-0F73FDF3F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041" y="2512154"/>
            <a:ext cx="1022205" cy="1022205"/>
          </a:xfrm>
          <a:prstGeom prst="rect">
            <a:avLst/>
          </a:prstGeom>
        </p:spPr>
      </p:pic>
      <p:sp>
        <p:nvSpPr>
          <p:cNvPr id="12" name="Text 11">
            <a:extLst>
              <a:ext uri="{FF2B5EF4-FFF2-40B4-BE49-F238E27FC236}">
                <a16:creationId xmlns:a16="http://schemas.microsoft.com/office/drawing/2014/main" id="{891399F6-FD61-1606-018D-B59BAE045542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6" name="Imagem 15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3DB68299-714C-150B-FF8B-6B6E7B15A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"/>
    </mc:Choice>
    <mc:Fallback xmlns="">
      <p:transition spd="slow" advTm="38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818B9-43EE-8D86-816E-0858BC86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16A7E37-B7A3-622D-C620-CFE484F6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0D68E835-F621-6DED-6210-AC1D826B5B89}"/>
              </a:ext>
            </a:extLst>
          </p:cNvPr>
          <p:cNvSpPr/>
          <p:nvPr/>
        </p:nvSpPr>
        <p:spPr>
          <a:xfrm>
            <a:off x="-428625" y="-428625"/>
            <a:ext cx="1571625" cy="1571625"/>
          </a:xfrm>
          <a:prstGeom prst="roundRect">
            <a:avLst>
              <a:gd name="adj" fmla="val 50000"/>
            </a:avLst>
          </a:prstGeom>
          <a:solidFill>
            <a:srgbClr val="2196F3">
              <a:alpha val="13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FAED1D19-0134-9E49-C553-2361BE6E1BAE}"/>
              </a:ext>
            </a:extLst>
          </p:cNvPr>
          <p:cNvSpPr/>
          <p:nvPr/>
        </p:nvSpPr>
        <p:spPr>
          <a:xfrm>
            <a:off x="7572375" y="3571875"/>
            <a:ext cx="2143125" cy="2143125"/>
          </a:xfrm>
          <a:prstGeom prst="roundRect">
            <a:avLst>
              <a:gd name="adj" fmla="val 50000"/>
            </a:avLst>
          </a:prstGeom>
          <a:solidFill>
            <a:srgbClr val="4CAF50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956807AA-0E4A-530E-B3D0-67C578176A36}"/>
              </a:ext>
            </a:extLst>
          </p:cNvPr>
          <p:cNvSpPr/>
          <p:nvPr/>
        </p:nvSpPr>
        <p:spPr>
          <a:xfrm>
            <a:off x="1763725" y="157163"/>
            <a:ext cx="5616550" cy="778669"/>
          </a:xfrm>
          <a:prstGeom prst="roundRect">
            <a:avLst>
              <a:gd name="adj" fmla="val 27523"/>
            </a:avLst>
          </a:prstGeom>
          <a:solidFill>
            <a:srgbClr val="FFFFFF">
              <a:alpha val="85000"/>
            </a:srgbClr>
          </a:solidFill>
          <a:ln/>
          <a:effectLst>
            <a:outerShdw blurRad="190500" dist="508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F656AC0A-8973-9F88-C537-331B8B16BEE7}"/>
              </a:ext>
            </a:extLst>
          </p:cNvPr>
          <p:cNvSpPr/>
          <p:nvPr/>
        </p:nvSpPr>
        <p:spPr>
          <a:xfrm>
            <a:off x="2553388" y="318567"/>
            <a:ext cx="4787317" cy="4557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3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3300" b="1" u="sng">
                <a:solidFill>
                  <a:srgbClr val="1565C0"/>
                </a:solidFill>
                <a:uFill>
                  <a:solidFill>
                    <a:srgbClr val="64B5F6"/>
                  </a:solidFill>
                </a:uFill>
                <a:latin typeface="Segoe UI" pitchFamily="34" charset="0"/>
                <a:ea typeface="Segoe UI" pitchFamily="34" charset="-122"/>
                <a:cs typeface="Segoe UI" pitchFamily="34" charset="-120"/>
              </a:rPr>
              <a:t>DORMIR</a:t>
            </a:r>
            <a:r>
              <a:rPr lang="en-US" sz="33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usamos...</a:t>
            </a:r>
            <a:endParaRPr lang="en-US" sz="330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70EA7044-0D2D-9101-0F91-EFECCAFFD477}"/>
              </a:ext>
            </a:extLst>
          </p:cNvPr>
          <p:cNvSpPr/>
          <p:nvPr/>
        </p:nvSpPr>
        <p:spPr>
          <a:xfrm>
            <a:off x="-457200" y="992981"/>
            <a:ext cx="10058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>
                <a:solidFill>
                  <a:srgbClr val="88888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🖐️ Toca na imagem certa!</a:t>
            </a:r>
            <a:endParaRPr lang="en-US" sz="1400"/>
          </a:p>
        </p:txBody>
      </p:sp>
      <p:sp>
        <p:nvSpPr>
          <p:cNvPr id="9" name="Shape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39E21FA-627B-C730-8E60-C96783A6ABF1}"/>
              </a:ext>
            </a:extLst>
          </p:cNvPr>
          <p:cNvSpPr/>
          <p:nvPr/>
        </p:nvSpPr>
        <p:spPr>
          <a:xfrm>
            <a:off x="600075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1409AB7F-9368-7611-9D0C-9852781FB3F5}"/>
              </a:ext>
            </a:extLst>
          </p:cNvPr>
          <p:cNvSpPr/>
          <p:nvPr/>
        </p:nvSpPr>
        <p:spPr>
          <a:xfrm>
            <a:off x="1404077" y="3657600"/>
            <a:ext cx="146380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</a:t>
            </a:r>
            <a:r>
              <a:rPr lang="en-US" sz="2300" b="1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cadeira</a:t>
            </a:r>
            <a:endParaRPr lang="en-US" sz="230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A32BC701-F533-F349-60F1-B0D36159483F}"/>
              </a:ext>
            </a:extLst>
          </p:cNvPr>
          <p:cNvSpPr/>
          <p:nvPr/>
        </p:nvSpPr>
        <p:spPr>
          <a:xfrm>
            <a:off x="4314825" y="2636044"/>
            <a:ext cx="514350" cy="514350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/>
          <a:effectLst>
            <a:outerShdw blurRad="152400" dist="508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B58D967A-12D4-4F85-CF9F-A97FAE2E04B5}"/>
              </a:ext>
            </a:extLst>
          </p:cNvPr>
          <p:cNvSpPr/>
          <p:nvPr/>
        </p:nvSpPr>
        <p:spPr>
          <a:xfrm>
            <a:off x="4301966" y="2636044"/>
            <a:ext cx="5400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VS</a:t>
            </a:r>
            <a:endParaRPr lang="en-US" sz="1500"/>
          </a:p>
        </p:txBody>
      </p:sp>
      <p:sp>
        <p:nvSpPr>
          <p:cNvPr id="14" name="Shape 9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47E729CC-79A7-61F0-9CB7-CBFC49B7114E}"/>
              </a:ext>
            </a:extLst>
          </p:cNvPr>
          <p:cNvSpPr/>
          <p:nvPr/>
        </p:nvSpPr>
        <p:spPr>
          <a:xfrm>
            <a:off x="5472113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934D8D72-613E-DB0C-BD1A-E2466BDBA1F0}"/>
              </a:ext>
            </a:extLst>
          </p:cNvPr>
          <p:cNvSpPr/>
          <p:nvPr/>
        </p:nvSpPr>
        <p:spPr>
          <a:xfrm>
            <a:off x="6406153" y="3657600"/>
            <a:ext cx="120373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300" b="1">
                <a:solidFill>
                  <a:srgbClr val="333333"/>
                </a:solidFill>
                <a:latin typeface="Segoe UI" pitchFamily="34" charset="0"/>
                <a:cs typeface="Segoe UI" pitchFamily="34" charset="-120"/>
              </a:rPr>
              <a:t>A </a:t>
            </a:r>
            <a:r>
              <a:rPr lang="en-US" sz="2300" b="1" err="1">
                <a:solidFill>
                  <a:srgbClr val="333333"/>
                </a:solidFill>
                <a:latin typeface="Segoe UI" pitchFamily="34" charset="0"/>
                <a:cs typeface="Segoe UI" pitchFamily="34" charset="-120"/>
              </a:rPr>
              <a:t>cama</a:t>
            </a:r>
            <a:endParaRPr lang="en-US" sz="2300"/>
          </a:p>
        </p:txBody>
      </p:sp>
      <p:pic>
        <p:nvPicPr>
          <p:cNvPr id="17" name="Imagem 16" descr="Uma imagem com Cara humana, clipart, desenho, sorrir&#10;&#10;Os conteúdos gerados por IA podem estar incorretos.">
            <a:extLst>
              <a:ext uri="{FF2B5EF4-FFF2-40B4-BE49-F238E27FC236}">
                <a16:creationId xmlns:a16="http://schemas.microsoft.com/office/drawing/2014/main" id="{89BB8639-45A6-31D0-DBFD-7A63A7A3F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22" y="-286455"/>
            <a:ext cx="2020711" cy="2020711"/>
          </a:xfrm>
          <a:prstGeom prst="rect">
            <a:avLst/>
          </a:prstGeom>
        </p:spPr>
      </p:pic>
      <p:pic>
        <p:nvPicPr>
          <p:cNvPr id="21" name="Imagem 20" descr="Uma imagem com símbolo, Retângulo, design, arte&#10;&#10;Os conteúdos gerados por IA podem estar incorretos.">
            <a:extLst>
              <a:ext uri="{FF2B5EF4-FFF2-40B4-BE49-F238E27FC236}">
                <a16:creationId xmlns:a16="http://schemas.microsoft.com/office/drawing/2014/main" id="{A4BAF4BA-2CBA-D943-E575-B63523869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259" y="1640328"/>
            <a:ext cx="1734256" cy="1734256"/>
          </a:xfrm>
          <a:prstGeom prst="rect">
            <a:avLst/>
          </a:prstGeom>
        </p:spPr>
      </p:pic>
      <p:pic>
        <p:nvPicPr>
          <p:cNvPr id="23" name="Imagem 22" descr="Uma imagem com cama, design&#10;&#10;Os conteúdos gerados por IA podem estar incorretos.">
            <a:extLst>
              <a:ext uri="{FF2B5EF4-FFF2-40B4-BE49-F238E27FC236}">
                <a16:creationId xmlns:a16="http://schemas.microsoft.com/office/drawing/2014/main" id="{2078F8E2-2DF4-B5C2-72D2-CC65244B1E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8256" y="1482385"/>
            <a:ext cx="2162881" cy="2162881"/>
          </a:xfrm>
          <a:prstGeom prst="rect">
            <a:avLst/>
          </a:prstGeom>
        </p:spPr>
      </p:pic>
      <p:sp>
        <p:nvSpPr>
          <p:cNvPr id="6" name="Text 11">
            <a:extLst>
              <a:ext uri="{FF2B5EF4-FFF2-40B4-BE49-F238E27FC236}">
                <a16:creationId xmlns:a16="http://schemas.microsoft.com/office/drawing/2014/main" id="{03369FEF-9AD7-AE29-5ECF-E7A2EA9EB02E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0" name="Imagem 9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4018B6FC-250D-4086-3FE7-1CBA3CDCA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sp>
        <p:nvSpPr>
          <p:cNvPr id="15" name="CaixaDe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56B78C53-20D5-193A-73B1-FB67F6E478C4}"/>
              </a:ext>
            </a:extLst>
          </p:cNvPr>
          <p:cNvSpPr txBox="1"/>
          <p:nvPr/>
        </p:nvSpPr>
        <p:spPr>
          <a:xfrm>
            <a:off x="5589659" y="1417143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F8D6A1-1565-8FD2-E244-F8C0B79F983A}"/>
              </a:ext>
            </a:extLst>
          </p:cNvPr>
          <p:cNvSpPr txBox="1"/>
          <p:nvPr/>
        </p:nvSpPr>
        <p:spPr>
          <a:xfrm>
            <a:off x="722489" y="1463576"/>
            <a:ext cx="2844800" cy="28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0" name="CaixaDeTexto 19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CCE894B-490D-F5EF-7BE6-9F6D5D7E8485}"/>
              </a:ext>
            </a:extLst>
          </p:cNvPr>
          <p:cNvSpPr txBox="1"/>
          <p:nvPr/>
        </p:nvSpPr>
        <p:spPr>
          <a:xfrm>
            <a:off x="696048" y="1429455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18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"/>
    </mc:Choice>
    <mc:Fallback xmlns="">
      <p:transition spd="slow" advTm="18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9830-4371-F203-2B13-F4799E5D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803C2F7-ACD7-50CD-5F32-06D1A6BA3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7CE425E6-15A5-6EB1-994E-C61B183F6D5E}"/>
              </a:ext>
            </a:extLst>
          </p:cNvPr>
          <p:cNvSpPr/>
          <p:nvPr/>
        </p:nvSpPr>
        <p:spPr>
          <a:xfrm>
            <a:off x="428625" y="214313"/>
            <a:ext cx="66515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⭐</a:t>
            </a:r>
            <a:endParaRPr lang="en-US" sz="28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B9922EA-8BB1-2A3E-2863-198B09907D4C}"/>
              </a:ext>
            </a:extLst>
          </p:cNvPr>
          <p:cNvSpPr/>
          <p:nvPr/>
        </p:nvSpPr>
        <p:spPr>
          <a:xfrm>
            <a:off x="8082469" y="1319473"/>
            <a:ext cx="57608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🌟</a:t>
            </a:r>
            <a:endParaRPr lang="en-US" sz="230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22908A81-5D21-B4A6-4C98-EDD347ACA6E9}"/>
              </a:ext>
            </a:extLst>
          </p:cNvPr>
          <p:cNvSpPr/>
          <p:nvPr/>
        </p:nvSpPr>
        <p:spPr>
          <a:xfrm>
            <a:off x="714375" y="4375547"/>
            <a:ext cx="620622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✨</a:t>
            </a:r>
            <a:endParaRPr lang="en-US" sz="25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99A6E0BD-32D2-9E48-C811-A03F4FBF37FC}"/>
              </a:ext>
            </a:extLst>
          </p:cNvPr>
          <p:cNvSpPr/>
          <p:nvPr/>
        </p:nvSpPr>
        <p:spPr>
          <a:xfrm>
            <a:off x="8225135" y="4125516"/>
            <a:ext cx="709696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🎉</a:t>
            </a:r>
            <a:endParaRPr lang="en-US" sz="31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D3BAF4AB-9F8A-331A-48E1-99E7E02C0B7C}"/>
              </a:ext>
            </a:extLst>
          </p:cNvPr>
          <p:cNvSpPr/>
          <p:nvPr/>
        </p:nvSpPr>
        <p:spPr>
          <a:xfrm>
            <a:off x="1500188" y="494370"/>
            <a:ext cx="6143625" cy="4154760"/>
          </a:xfrm>
          <a:prstGeom prst="roundRect">
            <a:avLst>
              <a:gd name="adj" fmla="val 6878"/>
            </a:avLst>
          </a:prstGeom>
          <a:solidFill>
            <a:srgbClr val="FFFFFF"/>
          </a:solidFill>
          <a:ln w="76200">
            <a:solidFill>
              <a:srgbClr val="4CAF50"/>
            </a:solidFill>
            <a:prstDash val="solid"/>
          </a:ln>
          <a:effectLst>
            <a:outerShdw blurRad="762000" dist="254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6917311-BFB0-1030-F06E-38E4EDAC45D8}"/>
              </a:ext>
            </a:extLst>
          </p:cNvPr>
          <p:cNvSpPr/>
          <p:nvPr/>
        </p:nvSpPr>
        <p:spPr>
          <a:xfrm>
            <a:off x="4105643" y="1001576"/>
            <a:ext cx="932603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500">
                <a:solidFill>
                  <a:srgbClr val="00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✅</a:t>
            </a:r>
            <a:endParaRPr lang="en-US" sz="45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B1D26AB7-9CC5-21CF-82EC-03AEFFBB6D63}"/>
              </a:ext>
            </a:extLst>
          </p:cNvPr>
          <p:cNvSpPr/>
          <p:nvPr/>
        </p:nvSpPr>
        <p:spPr>
          <a:xfrm>
            <a:off x="1711643" y="1880257"/>
            <a:ext cx="57207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600" b="1">
                <a:solidFill>
                  <a:srgbClr val="4CAF5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Muito Bem!</a:t>
            </a:r>
            <a:endParaRPr lang="en-US" sz="360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2B284A0B-C08E-16C7-4636-F6AD95F5D2C3}"/>
              </a:ext>
            </a:extLst>
          </p:cNvPr>
          <p:cNvSpPr/>
          <p:nvPr/>
        </p:nvSpPr>
        <p:spPr>
          <a:xfrm>
            <a:off x="1890236" y="3809070"/>
            <a:ext cx="536352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100" b="1">
                <a:solidFill>
                  <a:srgbClr val="FF00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DORMIR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210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usamos</a:t>
            </a:r>
            <a:r>
              <a:rPr lang="en-US" sz="21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a </a:t>
            </a:r>
            <a:r>
              <a:rPr lang="en-US" sz="2100" b="1">
                <a:solidFill>
                  <a:schemeClr val="accent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CAMA.</a:t>
            </a:r>
            <a:endParaRPr lang="en-US" sz="2100" b="1">
              <a:solidFill>
                <a:schemeClr val="accent1"/>
              </a:solidFill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3D0251E0-FE24-22F2-DDA0-2D4CCEFBAE28}"/>
              </a:ext>
            </a:extLst>
          </p:cNvPr>
          <p:cNvSpPr/>
          <p:nvPr/>
        </p:nvSpPr>
        <p:spPr>
          <a:xfrm>
            <a:off x="7207597" y="4386263"/>
            <a:ext cx="1543496" cy="507206"/>
          </a:xfrm>
          <a:prstGeom prst="roundRect">
            <a:avLst>
              <a:gd name="adj" fmla="val 50000"/>
            </a:avLst>
          </a:prstGeom>
          <a:solidFill>
            <a:srgbClr val="2196F3"/>
          </a:solidFill>
          <a:ln/>
          <a:effectLst>
            <a:outerShdw blurRad="254000" dist="101600" dir="5400000" algn="bl" rotWithShape="0">
              <a:srgbClr val="2196F3">
                <a:alpha val="40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2EE94F3A-C97A-AEB7-2856-B92CD5FEFDE2}"/>
              </a:ext>
            </a:extLst>
          </p:cNvPr>
          <p:cNvSpPr/>
          <p:nvPr/>
        </p:nvSpPr>
        <p:spPr>
          <a:xfrm>
            <a:off x="7207597" y="4386263"/>
            <a:ext cx="1762952" cy="507206"/>
          </a:xfrm>
          <a:prstGeom prst="rect">
            <a:avLst/>
          </a:prstGeom>
          <a:noFill/>
          <a:ln/>
        </p:spPr>
        <p:txBody>
          <a:bodyPr wrap="square" lIns="114300" tIns="114300" rIns="114300" bIns="11430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Próxima ➜</a:t>
            </a:r>
            <a:endParaRPr lang="en-US" sz="1500"/>
          </a:p>
        </p:txBody>
      </p:sp>
      <p:pic>
        <p:nvPicPr>
          <p:cNvPr id="12" name="Imagem 11" descr="Uma imagem com cama, design&#10;&#10;Os conteúdos gerados por IA podem estar incorretos.">
            <a:extLst>
              <a:ext uri="{FF2B5EF4-FFF2-40B4-BE49-F238E27FC236}">
                <a16:creationId xmlns:a16="http://schemas.microsoft.com/office/drawing/2014/main" id="{CF884B68-67DF-8DB5-4AFB-4536A9B6A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893" y="2384969"/>
            <a:ext cx="1424101" cy="1424101"/>
          </a:xfrm>
          <a:prstGeom prst="rect">
            <a:avLst/>
          </a:prstGeom>
        </p:spPr>
      </p:pic>
      <p:sp>
        <p:nvSpPr>
          <p:cNvPr id="10" name="Text 11">
            <a:extLst>
              <a:ext uri="{FF2B5EF4-FFF2-40B4-BE49-F238E27FC236}">
                <a16:creationId xmlns:a16="http://schemas.microsoft.com/office/drawing/2014/main" id="{09370DA6-8403-7402-F056-481DCFED7948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6" name="Imagem 15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D6740C85-FAF9-C24A-C427-7755327CD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"/>
    </mc:Choice>
    <mc:Fallback xmlns="">
      <p:transition spd="slow" advTm="9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428625" y="-428625"/>
            <a:ext cx="1571625" cy="1571625"/>
          </a:xfrm>
          <a:prstGeom prst="roundRect">
            <a:avLst>
              <a:gd name="adj" fmla="val 50000"/>
            </a:avLst>
          </a:prstGeom>
          <a:solidFill>
            <a:srgbClr val="9C27B0">
              <a:alpha val="12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1"/>
          <p:cNvSpPr/>
          <p:nvPr/>
        </p:nvSpPr>
        <p:spPr>
          <a:xfrm>
            <a:off x="7572375" y="3571875"/>
            <a:ext cx="2143125" cy="2143125"/>
          </a:xfrm>
          <a:prstGeom prst="roundRect">
            <a:avLst>
              <a:gd name="adj" fmla="val 50000"/>
            </a:avLst>
          </a:prstGeom>
          <a:solidFill>
            <a:srgbClr val="4CAF50">
              <a:alpha val="10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/>
          <p:cNvSpPr/>
          <p:nvPr/>
        </p:nvSpPr>
        <p:spPr>
          <a:xfrm>
            <a:off x="901787" y="157163"/>
            <a:ext cx="7340315" cy="778669"/>
          </a:xfrm>
          <a:prstGeom prst="roundRect">
            <a:avLst>
              <a:gd name="adj" fmla="val 27523"/>
            </a:avLst>
          </a:prstGeom>
          <a:solidFill>
            <a:srgbClr val="FFFFFF">
              <a:alpha val="85000"/>
            </a:srgbClr>
          </a:solidFill>
          <a:ln/>
          <a:effectLst>
            <a:outerShdw blurRad="190500" dist="508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7" name="Text 3"/>
          <p:cNvSpPr/>
          <p:nvPr/>
        </p:nvSpPr>
        <p:spPr>
          <a:xfrm>
            <a:off x="1605262" y="342230"/>
            <a:ext cx="6683458" cy="408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9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Para </a:t>
            </a:r>
            <a:r>
              <a:rPr lang="en-US" sz="2900" b="1" u="sng">
                <a:solidFill>
                  <a:srgbClr val="4CAF50"/>
                </a:solidFill>
                <a:uFill>
                  <a:solidFill>
                    <a:srgbClr val="A5D6A7"/>
                  </a:solidFill>
                </a:uFill>
                <a:latin typeface="Segoe UI" pitchFamily="34" charset="0"/>
                <a:ea typeface="Segoe UI" pitchFamily="34" charset="-122"/>
                <a:cs typeface="Segoe UI" pitchFamily="34" charset="-120"/>
              </a:rPr>
              <a:t>LAVAR OS DENTES</a:t>
            </a:r>
            <a:r>
              <a:rPr lang="en-US" sz="290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usamos...</a:t>
            </a:r>
            <a:endParaRPr lang="en-US" sz="2900"/>
          </a:p>
        </p:txBody>
      </p:sp>
      <p:sp>
        <p:nvSpPr>
          <p:cNvPr id="8" name="Text 4"/>
          <p:cNvSpPr/>
          <p:nvPr/>
        </p:nvSpPr>
        <p:spPr>
          <a:xfrm>
            <a:off x="-457200" y="992981"/>
            <a:ext cx="10058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>
                <a:solidFill>
                  <a:srgbClr val="88888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🖐️ Toca na imagem certa!</a:t>
            </a:r>
            <a:endParaRPr lang="en-US" sz="1400"/>
          </a:p>
        </p:txBody>
      </p:sp>
      <p:sp>
        <p:nvSpPr>
          <p:cNvPr id="9" name="Shape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00075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294" y="1710928"/>
            <a:ext cx="1857375" cy="18573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435108" y="3668316"/>
            <a:ext cx="1401635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1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escova</a:t>
            </a:r>
            <a:endParaRPr lang="en-US" sz="2100"/>
          </a:p>
        </p:txBody>
      </p:sp>
      <p:sp>
        <p:nvSpPr>
          <p:cNvPr id="12" name="Shape 7"/>
          <p:cNvSpPr/>
          <p:nvPr/>
        </p:nvSpPr>
        <p:spPr>
          <a:xfrm>
            <a:off x="4314825" y="2636044"/>
            <a:ext cx="514350" cy="514350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/>
          <a:effectLst>
            <a:outerShdw blurRad="152400" dist="508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sp>
        <p:nvSpPr>
          <p:cNvPr id="13" name="Text 8"/>
          <p:cNvSpPr/>
          <p:nvPr/>
        </p:nvSpPr>
        <p:spPr>
          <a:xfrm>
            <a:off x="4301966" y="2636044"/>
            <a:ext cx="5400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VS</a:t>
            </a:r>
            <a:endParaRPr lang="en-US" sz="1500"/>
          </a:p>
        </p:txBody>
      </p:sp>
      <p:sp>
        <p:nvSpPr>
          <p:cNvPr id="14" name="Shape 9">
            <a:hlinkClick r:id="" action="ppaction://noaction">
              <a:snd r:embed="rId6" name="voltage.wav"/>
            </a:hlinkClick>
          </p:cNvPr>
          <p:cNvSpPr/>
          <p:nvPr/>
        </p:nvSpPr>
        <p:spPr>
          <a:xfrm>
            <a:off x="5472113" y="1321594"/>
            <a:ext cx="3071813" cy="3143250"/>
          </a:xfrm>
          <a:prstGeom prst="roundRect">
            <a:avLst>
              <a:gd name="adj" fmla="val 7442"/>
            </a:avLst>
          </a:prstGeom>
          <a:solidFill>
            <a:srgbClr val="FFFFFF"/>
          </a:solidFill>
          <a:ln w="76200">
            <a:solidFill>
              <a:srgbClr val="E0E0E0"/>
            </a:solidFill>
            <a:prstDash val="solid"/>
          </a:ln>
          <a:effectLst>
            <a:outerShdw blurRad="381000" dist="1270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PT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331" y="1710928"/>
            <a:ext cx="1857375" cy="185737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392982" y="3668316"/>
            <a:ext cx="123007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100" b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pente</a:t>
            </a:r>
            <a:endParaRPr lang="en-US" sz="2100"/>
          </a:p>
        </p:txBody>
      </p:sp>
      <p:pic>
        <p:nvPicPr>
          <p:cNvPr id="19" name="Imagem 18" descr="Uma imagem com clipart, desenho, ilustração, Desenho animado&#10;&#10;Os conteúdos gerados por IA podem estar incorretos.">
            <a:extLst>
              <a:ext uri="{FF2B5EF4-FFF2-40B4-BE49-F238E27FC236}">
                <a16:creationId xmlns:a16="http://schemas.microsoft.com/office/drawing/2014/main" id="{0C0DFC79-81AA-56CA-8D05-2EBE8BF42C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30" y="53578"/>
            <a:ext cx="1478756" cy="1478756"/>
          </a:xfrm>
          <a:prstGeom prst="rect">
            <a:avLst/>
          </a:prstGeom>
        </p:spPr>
      </p:pic>
      <p:sp>
        <p:nvSpPr>
          <p:cNvPr id="6" name="Text 11">
            <a:extLst>
              <a:ext uri="{FF2B5EF4-FFF2-40B4-BE49-F238E27FC236}">
                <a16:creationId xmlns:a16="http://schemas.microsoft.com/office/drawing/2014/main" id="{3D1AF124-8D0E-F4D7-1606-1B011EA5E3E1}"/>
              </a:ext>
            </a:extLst>
          </p:cNvPr>
          <p:cNvSpPr/>
          <p:nvPr/>
        </p:nvSpPr>
        <p:spPr>
          <a:xfrm>
            <a:off x="1052088" y="4829175"/>
            <a:ext cx="7538756" cy="242888"/>
          </a:xfrm>
          <a:prstGeom prst="rect">
            <a:avLst/>
          </a:prstGeom>
          <a:noFill/>
          <a:ln/>
        </p:spPr>
        <p:txBody>
          <a:bodyPr wrap="square" lIns="35719" tIns="35719" rIns="35719" bIns="35719" rtlCol="0" anchor="ctr"/>
          <a:lstStyle/>
          <a:p>
            <a:pPr algn="ctr">
              <a:lnSpc>
                <a:spcPts val="1400"/>
              </a:lnSpc>
            </a:pP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Autor dos pictogramas: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Sergio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Palao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. </a:t>
            </a:r>
            <a:r>
              <a:rPr lang="pt-PT" sz="900" err="1">
                <a:latin typeface="Nunito" pitchFamily="34" charset="0"/>
                <a:ea typeface="Nunito" pitchFamily="34" charset="-122"/>
                <a:cs typeface="Nunito" pitchFamily="34" charset="-120"/>
              </a:rPr>
              <a:t>Orígem</a:t>
            </a:r>
            <a:r>
              <a:rPr lang="pt-PT" sz="900">
                <a:latin typeface="Nunito" pitchFamily="34" charset="0"/>
                <a:ea typeface="Nunito" pitchFamily="34" charset="-122"/>
                <a:cs typeface="Nunito" pitchFamily="34" charset="-120"/>
              </a:rPr>
              <a:t>: ARASAAC (http://www.arasaac.org). Licença: CC (BY-NC-SA). Proprietário: Governo de Aragão (Espanha) / Adaptado de: </a:t>
            </a:r>
            <a:r>
              <a:rPr lang="pt-PT" sz="900"/>
              <a:t>RAQUEL GARCÍA ORDÓÑEZ </a:t>
            </a:r>
            <a:endParaRPr lang="pt-PT" sz="900"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17" name="Imagem 16" descr="Uma imagem com Cara humana, vestuário, pessoa, desenho&#10;&#10;Os conteúdos gerados por IA podem estar incorretos.">
            <a:extLst>
              <a:ext uri="{FF2B5EF4-FFF2-40B4-BE49-F238E27FC236}">
                <a16:creationId xmlns:a16="http://schemas.microsoft.com/office/drawing/2014/main" id="{E0F091C3-6569-E5B7-C35A-35F53289A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56" y="0"/>
            <a:ext cx="865044" cy="865044"/>
          </a:xfrm>
          <a:prstGeom prst="rect">
            <a:avLst/>
          </a:prstGeom>
        </p:spPr>
      </p:pic>
      <p:sp>
        <p:nvSpPr>
          <p:cNvPr id="21" name="CaixaDeTexto 2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1899C32-EAF5-24D1-53B9-ECF0E9DE7305}"/>
              </a:ext>
            </a:extLst>
          </p:cNvPr>
          <p:cNvSpPr txBox="1"/>
          <p:nvPr/>
        </p:nvSpPr>
        <p:spPr>
          <a:xfrm>
            <a:off x="727364" y="1426965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D8DCAD5-DA3F-F659-9D17-9D80FB21713E}"/>
              </a:ext>
            </a:extLst>
          </p:cNvPr>
          <p:cNvSpPr txBox="1"/>
          <p:nvPr/>
        </p:nvSpPr>
        <p:spPr>
          <a:xfrm>
            <a:off x="5633583" y="1463576"/>
            <a:ext cx="2844800" cy="28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4" name="CaixaDeTexto 23">
            <a:hlinkClick r:id="" action="ppaction://noaction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B6470ECA-4698-237D-DECC-FE21A69BEF54}"/>
              </a:ext>
            </a:extLst>
          </p:cNvPr>
          <p:cNvSpPr txBox="1"/>
          <p:nvPr/>
        </p:nvSpPr>
        <p:spPr>
          <a:xfrm>
            <a:off x="5556030" y="1443094"/>
            <a:ext cx="2836718" cy="29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"/>
    </mc:Choice>
    <mc:Fallback xmlns="">
      <p:transition spd="slow" advTm="76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1910</Words>
  <Application>Microsoft Office PowerPoint</Application>
  <PresentationFormat>Apresentação no Ecrã (16:9)</PresentationFormat>
  <Paragraphs>173</Paragraphs>
  <Slides>19</Slides>
  <Notes>19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3" baseType="lpstr">
      <vt:lpstr>Arial</vt:lpstr>
      <vt:lpstr>Nunito</vt:lpstr>
      <vt:lpstr>Segoe UI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AssObjVerbo</dc:title>
  <dc:subject>PptxGenJS Presentation</dc:subject>
  <dc:creator>Raquel Soares</dc:creator>
  <cp:lastModifiedBy>Raquel Soares</cp:lastModifiedBy>
  <cp:revision>4</cp:revision>
  <dcterms:created xsi:type="dcterms:W3CDTF">2026-02-20T23:26:53Z</dcterms:created>
  <dcterms:modified xsi:type="dcterms:W3CDTF">2026-03-06T13:41:19Z</dcterms:modified>
  <cp:contentStatus/>
</cp:coreProperties>
</file>